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1" r:id="rId3"/>
    <p:sldId id="269" r:id="rId4"/>
    <p:sldId id="272" r:id="rId5"/>
    <p:sldId id="273" r:id="rId6"/>
    <p:sldId id="262" r:id="rId7"/>
    <p:sldId id="271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w</a:t>
          </a:r>
          <a:r>
            <a:rPr lang="en-US" sz="800" dirty="0"/>
            <a:t>1</a:t>
          </a:r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w</a:t>
          </a:r>
          <a:r>
            <a:rPr lang="en-US" sz="800" dirty="0"/>
            <a:t>2</a:t>
          </a:r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W</a:t>
          </a:r>
          <a:r>
            <a:rPr lang="en-US" sz="700" dirty="0"/>
            <a:t>3</a:t>
          </a:r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600" dirty="0" err="1"/>
            <a:t>w</a:t>
          </a:r>
          <a:r>
            <a:rPr lang="en-US" sz="1100" dirty="0" err="1"/>
            <a:t>i</a:t>
          </a:r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B65D729-9CFD-4995-ADE2-775A728DC415}" type="presOf" srcId="{54BA5F30-046A-45D9-BDB8-952E3E67A968}" destId="{12518A50-060C-4894-9BE6-9C94CC0CEAF5}" srcOrd="0" destOrd="0" presId="urn:microsoft.com/office/officeart/2005/8/layout/radial2"/>
    <dgm:cxn modelId="{37463F2E-34D4-4D71-9927-3ECEB6F0A3BD}" type="presOf" srcId="{8EC28EC6-C784-4BFE-8CC1-76D784F0BC3A}" destId="{19A5F590-A78A-48CF-A81C-0776E7EEBE63}" srcOrd="0" destOrd="0" presId="urn:microsoft.com/office/officeart/2005/8/layout/radial2"/>
    <dgm:cxn modelId="{08FE5D36-4F89-40B3-88CF-4C5B854DB201}" type="presOf" srcId="{DEF3E6E8-0CE5-492D-A970-AC5BF1BEC4AD}" destId="{86D40D24-0A7B-407E-A876-CD7097F7815F}" srcOrd="0" destOrd="0" presId="urn:microsoft.com/office/officeart/2005/8/layout/radial2"/>
    <dgm:cxn modelId="{025BEC42-1D7D-4ADC-9F32-6A54FD85740E}" type="presOf" srcId="{C1A5ACAE-C1AA-40F9-A369-7277B7A0F52C}" destId="{62BA41A1-9674-4281-B456-FC380A12914E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DC9ABC8B-B205-458C-BDE8-78DA825185B6}" type="presOf" srcId="{31EDCD0E-3F8F-4E48-A1CC-50EB6AF074B7}" destId="{939FE645-B49A-46EC-AB5C-0754048F65A0}" srcOrd="0" destOrd="0" presId="urn:microsoft.com/office/officeart/2005/8/layout/radial2"/>
    <dgm:cxn modelId="{FAFE7290-4A3C-4C53-A016-ECBE20EF4D2A}" type="presOf" srcId="{EE2EDB11-A9DB-41DB-8572-B671A33A69C8}" destId="{212E8EED-279A-4EE9-AA21-32AE39EBCC2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EEB61F97-EF09-49A3-BEA4-DE0965A4B6B7}" type="presOf" srcId="{C720DEFA-E44F-4A87-B305-CDC4BBF98210}" destId="{B815E6E6-F6EC-4C44-9C86-87B39C59AB49}" srcOrd="0" destOrd="0" presId="urn:microsoft.com/office/officeart/2005/8/layout/radial2"/>
    <dgm:cxn modelId="{5B6F08A9-3C9F-4F2D-90E7-0EE43FA204C7}" type="presOf" srcId="{1A54F776-EBAF-43AF-BB45-694A8DA291E3}" destId="{8FDBADC3-B93E-4C56-9EC9-C495C176DC94}" srcOrd="0" destOrd="0" presId="urn:microsoft.com/office/officeart/2005/8/layout/radial2"/>
    <dgm:cxn modelId="{B1A703BF-7EE0-4D42-938A-FE3BBF83D859}" type="presOf" srcId="{3EDF6019-2784-4271-A399-49D9E7649EF6}" destId="{1C591D81-F560-415C-9D7F-56968DCDF102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3094E2CD-B8FD-438E-962C-5E511F66A2F1}" type="presParOf" srcId="{19A5F590-A78A-48CF-A81C-0776E7EEBE63}" destId="{E4FD8C2B-87D8-42CD-9495-5581F49EB174}" srcOrd="0" destOrd="0" presId="urn:microsoft.com/office/officeart/2005/8/layout/radial2"/>
    <dgm:cxn modelId="{6C4AA7C9-0C04-4536-A7C7-195B96A8693F}" type="presParOf" srcId="{E4FD8C2B-87D8-42CD-9495-5581F49EB174}" destId="{8818BD0F-AB02-4BCC-855B-E06A437F7847}" srcOrd="0" destOrd="0" presId="urn:microsoft.com/office/officeart/2005/8/layout/radial2"/>
    <dgm:cxn modelId="{00409B73-1E33-4C75-8852-3D6249E1E9D1}" type="presParOf" srcId="{8818BD0F-AB02-4BCC-855B-E06A437F7847}" destId="{41E0BB37-16CD-48D7-ABE5-CE60752F4548}" srcOrd="0" destOrd="0" presId="urn:microsoft.com/office/officeart/2005/8/layout/radial2"/>
    <dgm:cxn modelId="{9328A505-6AC8-439A-861F-8181203C1240}" type="presParOf" srcId="{8818BD0F-AB02-4BCC-855B-E06A437F7847}" destId="{21A7C4E5-86AA-4BED-9AB3-2FA4FEC35211}" srcOrd="1" destOrd="0" presId="urn:microsoft.com/office/officeart/2005/8/layout/radial2"/>
    <dgm:cxn modelId="{0865547A-192A-42DD-AF94-2F12326AD84C}" type="presParOf" srcId="{E4FD8C2B-87D8-42CD-9495-5581F49EB174}" destId="{1C591D81-F560-415C-9D7F-56968DCDF102}" srcOrd="1" destOrd="0" presId="urn:microsoft.com/office/officeart/2005/8/layout/radial2"/>
    <dgm:cxn modelId="{F1D0FC02-DC0D-4FC8-93B7-44165958968A}" type="presParOf" srcId="{E4FD8C2B-87D8-42CD-9495-5581F49EB174}" destId="{AF4BE145-7A14-4E65-8B7F-14EAE5E2058B}" srcOrd="2" destOrd="0" presId="urn:microsoft.com/office/officeart/2005/8/layout/radial2"/>
    <dgm:cxn modelId="{6FD6B0BA-82C8-4E5B-AD1A-642516D81922}" type="presParOf" srcId="{AF4BE145-7A14-4E65-8B7F-14EAE5E2058B}" destId="{62BA41A1-9674-4281-B456-FC380A12914E}" srcOrd="0" destOrd="0" presId="urn:microsoft.com/office/officeart/2005/8/layout/radial2"/>
    <dgm:cxn modelId="{F4B85A87-3D60-40C2-B613-D26643CE65ED}" type="presParOf" srcId="{AF4BE145-7A14-4E65-8B7F-14EAE5E2058B}" destId="{D13757F5-C524-489F-8C46-F0774373B505}" srcOrd="1" destOrd="0" presId="urn:microsoft.com/office/officeart/2005/8/layout/radial2"/>
    <dgm:cxn modelId="{916AFD97-CE69-4FEA-9D37-CDB8CE9A6C30}" type="presParOf" srcId="{E4FD8C2B-87D8-42CD-9495-5581F49EB174}" destId="{B815E6E6-F6EC-4C44-9C86-87B39C59AB49}" srcOrd="3" destOrd="0" presId="urn:microsoft.com/office/officeart/2005/8/layout/radial2"/>
    <dgm:cxn modelId="{79E5E280-B15C-4032-9607-2610448E027E}" type="presParOf" srcId="{E4FD8C2B-87D8-42CD-9495-5581F49EB174}" destId="{6EE6A95B-D684-4382-BEBD-0EE7511E3779}" srcOrd="4" destOrd="0" presId="urn:microsoft.com/office/officeart/2005/8/layout/radial2"/>
    <dgm:cxn modelId="{6ED24E62-13D7-44DB-B41F-766FC1013191}" type="presParOf" srcId="{6EE6A95B-D684-4382-BEBD-0EE7511E3779}" destId="{12518A50-060C-4894-9BE6-9C94CC0CEAF5}" srcOrd="0" destOrd="0" presId="urn:microsoft.com/office/officeart/2005/8/layout/radial2"/>
    <dgm:cxn modelId="{51A0E383-FAFC-4E55-9B12-FCCEC2FADE96}" type="presParOf" srcId="{6EE6A95B-D684-4382-BEBD-0EE7511E3779}" destId="{0E57AEC8-4E5F-4399-86E1-2D8D6CA24FE2}" srcOrd="1" destOrd="0" presId="urn:microsoft.com/office/officeart/2005/8/layout/radial2"/>
    <dgm:cxn modelId="{ED1CE347-FCB4-4CAD-A4B7-2EDD91FF0079}" type="presParOf" srcId="{E4FD8C2B-87D8-42CD-9495-5581F49EB174}" destId="{86D40D24-0A7B-407E-A876-CD7097F7815F}" srcOrd="5" destOrd="0" presId="urn:microsoft.com/office/officeart/2005/8/layout/radial2"/>
    <dgm:cxn modelId="{8C9EA1B5-F45C-4D16-A0D6-57B40C9F256B}" type="presParOf" srcId="{E4FD8C2B-87D8-42CD-9495-5581F49EB174}" destId="{1DF354E6-BF0D-4F23-9306-849EC6D0CBBE}" srcOrd="6" destOrd="0" presId="urn:microsoft.com/office/officeart/2005/8/layout/radial2"/>
    <dgm:cxn modelId="{DD9417CA-7455-44CD-A52E-53DCC218BED0}" type="presParOf" srcId="{1DF354E6-BF0D-4F23-9306-849EC6D0CBBE}" destId="{939FE645-B49A-46EC-AB5C-0754048F65A0}" srcOrd="0" destOrd="0" presId="urn:microsoft.com/office/officeart/2005/8/layout/radial2"/>
    <dgm:cxn modelId="{38DFA1A0-6D97-4018-AD6C-B939FFA78658}" type="presParOf" srcId="{1DF354E6-BF0D-4F23-9306-849EC6D0CBBE}" destId="{4B4E59DC-4F9A-4E8B-898B-15441E2591B1}" srcOrd="1" destOrd="0" presId="urn:microsoft.com/office/officeart/2005/8/layout/radial2"/>
    <dgm:cxn modelId="{5752ED11-9336-4E5A-AF8D-A22D533F54DE}" type="presParOf" srcId="{E4FD8C2B-87D8-42CD-9495-5581F49EB174}" destId="{8FDBADC3-B93E-4C56-9EC9-C495C176DC94}" srcOrd="7" destOrd="0" presId="urn:microsoft.com/office/officeart/2005/8/layout/radial2"/>
    <dgm:cxn modelId="{EB0B6FAD-2EFA-42BD-9E09-E8F818A8B61D}" type="presParOf" srcId="{E4FD8C2B-87D8-42CD-9495-5581F49EB174}" destId="{B2513549-BC86-4CDA-B523-1DC0D9BEF91F}" srcOrd="8" destOrd="0" presId="urn:microsoft.com/office/officeart/2005/8/layout/radial2"/>
    <dgm:cxn modelId="{D7C3B03A-41D6-4D5F-8182-F55CD682B91C}" type="presParOf" srcId="{B2513549-BC86-4CDA-B523-1DC0D9BEF91F}" destId="{212E8EED-279A-4EE9-AA21-32AE39EBCC20}" srcOrd="0" destOrd="0" presId="urn:microsoft.com/office/officeart/2005/8/layout/radial2"/>
    <dgm:cxn modelId="{CFE553FD-C1B7-4D08-AC95-6932DE72B9F5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E9C1950-C63B-4F77-8381-E5E9B5DFA2C9}" type="presOf" srcId="{54BA5F30-046A-45D9-BDB8-952E3E67A968}" destId="{12518A50-060C-4894-9BE6-9C94CC0CEAF5}" srcOrd="0" destOrd="0" presId="urn:microsoft.com/office/officeart/2005/8/layout/radial2"/>
    <dgm:cxn modelId="{6F342253-7F1C-429F-98BF-E53BFE41CCDA}" type="presOf" srcId="{C720DEFA-E44F-4A87-B305-CDC4BBF98210}" destId="{B815E6E6-F6EC-4C44-9C86-87B39C59AB49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6F5B8384-A2F1-488B-93CB-D7A275281F8C}" type="presOf" srcId="{DEF3E6E8-0CE5-492D-A970-AC5BF1BEC4AD}" destId="{86D40D24-0A7B-407E-A876-CD7097F7815F}" srcOrd="0" destOrd="0" presId="urn:microsoft.com/office/officeart/2005/8/layout/radial2"/>
    <dgm:cxn modelId="{FAF28E88-682E-42E3-A41F-97FC874CD2B4}" type="presOf" srcId="{EE2EDB11-A9DB-41DB-8572-B671A33A69C8}" destId="{212E8EED-279A-4EE9-AA21-32AE39EBCC20}" srcOrd="0" destOrd="0" presId="urn:microsoft.com/office/officeart/2005/8/layout/radial2"/>
    <dgm:cxn modelId="{4327AC8B-452A-4635-9566-5B238B7EA2FD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D20668B0-FD5E-417D-A9A3-76A1A40717AE}" type="presOf" srcId="{1A54F776-EBAF-43AF-BB45-694A8DA291E3}" destId="{8FDBADC3-B93E-4C56-9EC9-C495C176DC94}" srcOrd="0" destOrd="0" presId="urn:microsoft.com/office/officeart/2005/8/layout/radial2"/>
    <dgm:cxn modelId="{5F7DE0C3-A35D-44F8-B87D-EDE816B12F49}" type="presOf" srcId="{C1A5ACAE-C1AA-40F9-A369-7277B7A0F52C}" destId="{62BA41A1-9674-4281-B456-FC380A12914E}" srcOrd="0" destOrd="0" presId="urn:microsoft.com/office/officeart/2005/8/layout/radial2"/>
    <dgm:cxn modelId="{2E7638CB-4680-4A3C-A640-C8F2536A6A0D}" type="presOf" srcId="{8EC28EC6-C784-4BFE-8CC1-76D784F0BC3A}" destId="{19A5F590-A78A-48CF-A81C-0776E7EEBE63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21AE35FF-6988-4545-90D7-2B0D977A1424}" type="presOf" srcId="{3EDF6019-2784-4271-A399-49D9E7649EF6}" destId="{1C591D81-F560-415C-9D7F-56968DCDF102}" srcOrd="0" destOrd="0" presId="urn:microsoft.com/office/officeart/2005/8/layout/radial2"/>
    <dgm:cxn modelId="{331BF6C2-06A2-4C72-8A4F-A00EB7DDAB8D}" type="presParOf" srcId="{19A5F590-A78A-48CF-A81C-0776E7EEBE63}" destId="{E4FD8C2B-87D8-42CD-9495-5581F49EB174}" srcOrd="0" destOrd="0" presId="urn:microsoft.com/office/officeart/2005/8/layout/radial2"/>
    <dgm:cxn modelId="{FE40B3AC-A3B4-456D-945F-38878FFBEBB8}" type="presParOf" srcId="{E4FD8C2B-87D8-42CD-9495-5581F49EB174}" destId="{8818BD0F-AB02-4BCC-855B-E06A437F7847}" srcOrd="0" destOrd="0" presId="urn:microsoft.com/office/officeart/2005/8/layout/radial2"/>
    <dgm:cxn modelId="{8AA13191-B9A4-47B4-A9AA-2C77D3CA3221}" type="presParOf" srcId="{8818BD0F-AB02-4BCC-855B-E06A437F7847}" destId="{41E0BB37-16CD-48D7-ABE5-CE60752F4548}" srcOrd="0" destOrd="0" presId="urn:microsoft.com/office/officeart/2005/8/layout/radial2"/>
    <dgm:cxn modelId="{F68DA1D6-A2EE-4EA8-9A61-F0CD3E31DE74}" type="presParOf" srcId="{8818BD0F-AB02-4BCC-855B-E06A437F7847}" destId="{21A7C4E5-86AA-4BED-9AB3-2FA4FEC35211}" srcOrd="1" destOrd="0" presId="urn:microsoft.com/office/officeart/2005/8/layout/radial2"/>
    <dgm:cxn modelId="{D0ED18A4-FDFC-4D8B-AE7D-5498BBD2F449}" type="presParOf" srcId="{E4FD8C2B-87D8-42CD-9495-5581F49EB174}" destId="{1C591D81-F560-415C-9D7F-56968DCDF102}" srcOrd="1" destOrd="0" presId="urn:microsoft.com/office/officeart/2005/8/layout/radial2"/>
    <dgm:cxn modelId="{44DBCFC0-CCEB-419B-BFD2-6ACA5E1EB911}" type="presParOf" srcId="{E4FD8C2B-87D8-42CD-9495-5581F49EB174}" destId="{AF4BE145-7A14-4E65-8B7F-14EAE5E2058B}" srcOrd="2" destOrd="0" presId="urn:microsoft.com/office/officeart/2005/8/layout/radial2"/>
    <dgm:cxn modelId="{8F43C9E5-9CBF-4168-B4B9-19C83F0C11E5}" type="presParOf" srcId="{AF4BE145-7A14-4E65-8B7F-14EAE5E2058B}" destId="{62BA41A1-9674-4281-B456-FC380A12914E}" srcOrd="0" destOrd="0" presId="urn:microsoft.com/office/officeart/2005/8/layout/radial2"/>
    <dgm:cxn modelId="{47CD384E-6124-4A69-9EA0-88A3A50D3E3D}" type="presParOf" srcId="{AF4BE145-7A14-4E65-8B7F-14EAE5E2058B}" destId="{D13757F5-C524-489F-8C46-F0774373B505}" srcOrd="1" destOrd="0" presId="urn:microsoft.com/office/officeart/2005/8/layout/radial2"/>
    <dgm:cxn modelId="{9D7BB136-1A76-48D8-A9B6-3BDA89F1EE98}" type="presParOf" srcId="{E4FD8C2B-87D8-42CD-9495-5581F49EB174}" destId="{B815E6E6-F6EC-4C44-9C86-87B39C59AB49}" srcOrd="3" destOrd="0" presId="urn:microsoft.com/office/officeart/2005/8/layout/radial2"/>
    <dgm:cxn modelId="{31C03936-0897-4253-BEB1-2595C0E9CF7B}" type="presParOf" srcId="{E4FD8C2B-87D8-42CD-9495-5581F49EB174}" destId="{6EE6A95B-D684-4382-BEBD-0EE7511E3779}" srcOrd="4" destOrd="0" presId="urn:microsoft.com/office/officeart/2005/8/layout/radial2"/>
    <dgm:cxn modelId="{A5F82A79-048C-416A-9B9F-D65BD1510B17}" type="presParOf" srcId="{6EE6A95B-D684-4382-BEBD-0EE7511E3779}" destId="{12518A50-060C-4894-9BE6-9C94CC0CEAF5}" srcOrd="0" destOrd="0" presId="urn:microsoft.com/office/officeart/2005/8/layout/radial2"/>
    <dgm:cxn modelId="{D1C900B0-7759-4540-A934-C7684166EA4A}" type="presParOf" srcId="{6EE6A95B-D684-4382-BEBD-0EE7511E3779}" destId="{0E57AEC8-4E5F-4399-86E1-2D8D6CA24FE2}" srcOrd="1" destOrd="0" presId="urn:microsoft.com/office/officeart/2005/8/layout/radial2"/>
    <dgm:cxn modelId="{7FD08E1D-0781-4240-9E6A-CE0366E62152}" type="presParOf" srcId="{E4FD8C2B-87D8-42CD-9495-5581F49EB174}" destId="{86D40D24-0A7B-407E-A876-CD7097F7815F}" srcOrd="5" destOrd="0" presId="urn:microsoft.com/office/officeart/2005/8/layout/radial2"/>
    <dgm:cxn modelId="{A3299DF3-6B3D-44C2-AA23-EC2353D3A44A}" type="presParOf" srcId="{E4FD8C2B-87D8-42CD-9495-5581F49EB174}" destId="{1DF354E6-BF0D-4F23-9306-849EC6D0CBBE}" srcOrd="6" destOrd="0" presId="urn:microsoft.com/office/officeart/2005/8/layout/radial2"/>
    <dgm:cxn modelId="{3E65B0F6-483D-4815-93DC-F61C6C6F4D94}" type="presParOf" srcId="{1DF354E6-BF0D-4F23-9306-849EC6D0CBBE}" destId="{939FE645-B49A-46EC-AB5C-0754048F65A0}" srcOrd="0" destOrd="0" presId="urn:microsoft.com/office/officeart/2005/8/layout/radial2"/>
    <dgm:cxn modelId="{CF386D1C-C022-489D-BF60-6D5D76F232AF}" type="presParOf" srcId="{1DF354E6-BF0D-4F23-9306-849EC6D0CBBE}" destId="{4B4E59DC-4F9A-4E8B-898B-15441E2591B1}" srcOrd="1" destOrd="0" presId="urn:microsoft.com/office/officeart/2005/8/layout/radial2"/>
    <dgm:cxn modelId="{F7FDD803-9F2E-496E-A9B5-856CEDE2C313}" type="presParOf" srcId="{E4FD8C2B-87D8-42CD-9495-5581F49EB174}" destId="{8FDBADC3-B93E-4C56-9EC9-C495C176DC94}" srcOrd="7" destOrd="0" presId="urn:microsoft.com/office/officeart/2005/8/layout/radial2"/>
    <dgm:cxn modelId="{B216B9A9-FF40-46D2-B25C-21D5064EBB9A}" type="presParOf" srcId="{E4FD8C2B-87D8-42CD-9495-5581F49EB174}" destId="{B2513549-BC86-4CDA-B523-1DC0D9BEF91F}" srcOrd="8" destOrd="0" presId="urn:microsoft.com/office/officeart/2005/8/layout/radial2"/>
    <dgm:cxn modelId="{1D83FB22-B034-44DC-AF73-7B0AB357C474}" type="presParOf" srcId="{B2513549-BC86-4CDA-B523-1DC0D9BEF91F}" destId="{212E8EED-279A-4EE9-AA21-32AE39EBCC20}" srcOrd="0" destOrd="0" presId="urn:microsoft.com/office/officeart/2005/8/layout/radial2"/>
    <dgm:cxn modelId="{414FA628-E5D9-431B-BE35-42A43A1B8996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0.2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0.4</a:t>
          </a:r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95FB613D-8A5D-432E-B5D4-88E239699E02}" type="presOf" srcId="{31EDCD0E-3F8F-4E48-A1CC-50EB6AF074B7}" destId="{939FE645-B49A-46EC-AB5C-0754048F65A0}" srcOrd="0" destOrd="0" presId="urn:microsoft.com/office/officeart/2005/8/layout/radial2"/>
    <dgm:cxn modelId="{EFE75A66-CF45-43EE-9B25-E16AB1706CBE}" type="presOf" srcId="{1A54F776-EBAF-43AF-BB45-694A8DA291E3}" destId="{8FDBADC3-B93E-4C56-9EC9-C495C176DC94}" srcOrd="0" destOrd="0" presId="urn:microsoft.com/office/officeart/2005/8/layout/radial2"/>
    <dgm:cxn modelId="{3B40AE6E-F8E1-4E44-833C-6257173D7E6E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FB887D8C-C88C-4080-91D9-53DF4184407B}" type="presOf" srcId="{EE2EDB11-A9DB-41DB-8572-B671A33A69C8}" destId="{212E8EED-279A-4EE9-AA21-32AE39EBCC20}" srcOrd="0" destOrd="0" presId="urn:microsoft.com/office/officeart/2005/8/layout/radial2"/>
    <dgm:cxn modelId="{DBE1388D-71DE-4C57-948B-65EE69C8FF35}" type="presOf" srcId="{3EDF6019-2784-4271-A399-49D9E7649EF6}" destId="{1C591D81-F560-415C-9D7F-56968DCDF102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1560ADA4-BF06-4BBF-A7E8-7CB92DC82B78}" type="presOf" srcId="{54BA5F30-046A-45D9-BDB8-952E3E67A968}" destId="{12518A50-060C-4894-9BE6-9C94CC0CEAF5}" srcOrd="0" destOrd="0" presId="urn:microsoft.com/office/officeart/2005/8/layout/radial2"/>
    <dgm:cxn modelId="{5D4894C3-45B7-4270-A92F-FB9B18AE805F}" type="presOf" srcId="{8EC28EC6-C784-4BFE-8CC1-76D784F0BC3A}" destId="{19A5F590-A78A-48CF-A81C-0776E7EEBE63}" srcOrd="0" destOrd="0" presId="urn:microsoft.com/office/officeart/2005/8/layout/radial2"/>
    <dgm:cxn modelId="{7EB358D2-A3EF-4F71-AB72-FF98026D8DA2}" type="presOf" srcId="{C1A5ACAE-C1AA-40F9-A369-7277B7A0F52C}" destId="{62BA41A1-9674-4281-B456-FC380A12914E}" srcOrd="0" destOrd="0" presId="urn:microsoft.com/office/officeart/2005/8/layout/radial2"/>
    <dgm:cxn modelId="{6D66DEEA-9D87-42D6-81E0-AB433E8D9943}" type="presOf" srcId="{C720DEFA-E44F-4A87-B305-CDC4BBF98210}" destId="{B815E6E6-F6EC-4C44-9C86-87B39C59AB49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8529766A-E9FA-4D33-9B21-8C6DFE16B615}" type="presParOf" srcId="{19A5F590-A78A-48CF-A81C-0776E7EEBE63}" destId="{E4FD8C2B-87D8-42CD-9495-5581F49EB174}" srcOrd="0" destOrd="0" presId="urn:microsoft.com/office/officeart/2005/8/layout/radial2"/>
    <dgm:cxn modelId="{951C0F1B-11E9-4399-8867-9845F178587B}" type="presParOf" srcId="{E4FD8C2B-87D8-42CD-9495-5581F49EB174}" destId="{8818BD0F-AB02-4BCC-855B-E06A437F7847}" srcOrd="0" destOrd="0" presId="urn:microsoft.com/office/officeart/2005/8/layout/radial2"/>
    <dgm:cxn modelId="{7D5AB13F-F443-4D62-AC96-FB17C666CC2D}" type="presParOf" srcId="{8818BD0F-AB02-4BCC-855B-E06A437F7847}" destId="{41E0BB37-16CD-48D7-ABE5-CE60752F4548}" srcOrd="0" destOrd="0" presId="urn:microsoft.com/office/officeart/2005/8/layout/radial2"/>
    <dgm:cxn modelId="{0A5053FC-0C74-41C5-878F-29C9958ACB77}" type="presParOf" srcId="{8818BD0F-AB02-4BCC-855B-E06A437F7847}" destId="{21A7C4E5-86AA-4BED-9AB3-2FA4FEC35211}" srcOrd="1" destOrd="0" presId="urn:microsoft.com/office/officeart/2005/8/layout/radial2"/>
    <dgm:cxn modelId="{28631FD2-F6DB-4B51-8F6B-A6366D6D3EC9}" type="presParOf" srcId="{E4FD8C2B-87D8-42CD-9495-5581F49EB174}" destId="{1C591D81-F560-415C-9D7F-56968DCDF102}" srcOrd="1" destOrd="0" presId="urn:microsoft.com/office/officeart/2005/8/layout/radial2"/>
    <dgm:cxn modelId="{57A3B81E-F135-43EE-9749-35BC312BEACA}" type="presParOf" srcId="{E4FD8C2B-87D8-42CD-9495-5581F49EB174}" destId="{AF4BE145-7A14-4E65-8B7F-14EAE5E2058B}" srcOrd="2" destOrd="0" presId="urn:microsoft.com/office/officeart/2005/8/layout/radial2"/>
    <dgm:cxn modelId="{89933CA8-B1E4-4A0F-9980-2989C9D165E2}" type="presParOf" srcId="{AF4BE145-7A14-4E65-8B7F-14EAE5E2058B}" destId="{62BA41A1-9674-4281-B456-FC380A12914E}" srcOrd="0" destOrd="0" presId="urn:microsoft.com/office/officeart/2005/8/layout/radial2"/>
    <dgm:cxn modelId="{E65E8AB3-267D-450E-AF72-4D0D57E49BE7}" type="presParOf" srcId="{AF4BE145-7A14-4E65-8B7F-14EAE5E2058B}" destId="{D13757F5-C524-489F-8C46-F0774373B505}" srcOrd="1" destOrd="0" presId="urn:microsoft.com/office/officeart/2005/8/layout/radial2"/>
    <dgm:cxn modelId="{12E1CB08-04F7-4A45-8472-2216183D1748}" type="presParOf" srcId="{E4FD8C2B-87D8-42CD-9495-5581F49EB174}" destId="{B815E6E6-F6EC-4C44-9C86-87B39C59AB49}" srcOrd="3" destOrd="0" presId="urn:microsoft.com/office/officeart/2005/8/layout/radial2"/>
    <dgm:cxn modelId="{73EC6BCC-7E46-4209-BFBA-484E9003FE93}" type="presParOf" srcId="{E4FD8C2B-87D8-42CD-9495-5581F49EB174}" destId="{6EE6A95B-D684-4382-BEBD-0EE7511E3779}" srcOrd="4" destOrd="0" presId="urn:microsoft.com/office/officeart/2005/8/layout/radial2"/>
    <dgm:cxn modelId="{B7F788AF-0B55-4CFB-8696-EA381B8754EF}" type="presParOf" srcId="{6EE6A95B-D684-4382-BEBD-0EE7511E3779}" destId="{12518A50-060C-4894-9BE6-9C94CC0CEAF5}" srcOrd="0" destOrd="0" presId="urn:microsoft.com/office/officeart/2005/8/layout/radial2"/>
    <dgm:cxn modelId="{65BAE2A0-8D90-4AEC-9202-C53A96A4EBF4}" type="presParOf" srcId="{6EE6A95B-D684-4382-BEBD-0EE7511E3779}" destId="{0E57AEC8-4E5F-4399-86E1-2D8D6CA24FE2}" srcOrd="1" destOrd="0" presId="urn:microsoft.com/office/officeart/2005/8/layout/radial2"/>
    <dgm:cxn modelId="{E3D48989-A492-4969-8BAF-83505DAAB1BC}" type="presParOf" srcId="{E4FD8C2B-87D8-42CD-9495-5581F49EB174}" destId="{86D40D24-0A7B-407E-A876-CD7097F7815F}" srcOrd="5" destOrd="0" presId="urn:microsoft.com/office/officeart/2005/8/layout/radial2"/>
    <dgm:cxn modelId="{E3C1E8A4-F79E-4B31-8881-AFBDC59A6A74}" type="presParOf" srcId="{E4FD8C2B-87D8-42CD-9495-5581F49EB174}" destId="{1DF354E6-BF0D-4F23-9306-849EC6D0CBBE}" srcOrd="6" destOrd="0" presId="urn:microsoft.com/office/officeart/2005/8/layout/radial2"/>
    <dgm:cxn modelId="{FAA3E37E-0991-4883-BE8B-9AE508B54DB7}" type="presParOf" srcId="{1DF354E6-BF0D-4F23-9306-849EC6D0CBBE}" destId="{939FE645-B49A-46EC-AB5C-0754048F65A0}" srcOrd="0" destOrd="0" presId="urn:microsoft.com/office/officeart/2005/8/layout/radial2"/>
    <dgm:cxn modelId="{218E940A-E12B-4863-8BED-3D198F2446B3}" type="presParOf" srcId="{1DF354E6-BF0D-4F23-9306-849EC6D0CBBE}" destId="{4B4E59DC-4F9A-4E8B-898B-15441E2591B1}" srcOrd="1" destOrd="0" presId="urn:microsoft.com/office/officeart/2005/8/layout/radial2"/>
    <dgm:cxn modelId="{47B6E581-3C82-443B-8B67-53CB480C3AB8}" type="presParOf" srcId="{E4FD8C2B-87D8-42CD-9495-5581F49EB174}" destId="{8FDBADC3-B93E-4C56-9EC9-C495C176DC94}" srcOrd="7" destOrd="0" presId="urn:microsoft.com/office/officeart/2005/8/layout/radial2"/>
    <dgm:cxn modelId="{0F7C2E25-7FC8-4C9B-88F3-5FAE31BB2004}" type="presParOf" srcId="{E4FD8C2B-87D8-42CD-9495-5581F49EB174}" destId="{B2513549-BC86-4CDA-B523-1DC0D9BEF91F}" srcOrd="8" destOrd="0" presId="urn:microsoft.com/office/officeart/2005/8/layout/radial2"/>
    <dgm:cxn modelId="{3CEA9281-B36B-46D6-B7E3-0BEE48EF084D}" type="presParOf" srcId="{B2513549-BC86-4CDA-B523-1DC0D9BEF91F}" destId="{212E8EED-279A-4EE9-AA21-32AE39EBCC20}" srcOrd="0" destOrd="0" presId="urn:microsoft.com/office/officeart/2005/8/layout/radial2"/>
    <dgm:cxn modelId="{439B9D58-6B23-402D-8330-4037FF02373F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0.2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0.1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0.4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1C35A1E-D4AA-4B9E-80A1-FDBC5A747700}" type="presOf" srcId="{C720DEFA-E44F-4A87-B305-CDC4BBF98210}" destId="{B815E6E6-F6EC-4C44-9C86-87B39C59AB49}" srcOrd="0" destOrd="0" presId="urn:microsoft.com/office/officeart/2005/8/layout/radial2"/>
    <dgm:cxn modelId="{A179B22B-34CC-421F-BEBA-037615A68A29}" type="presOf" srcId="{C1A5ACAE-C1AA-40F9-A369-7277B7A0F52C}" destId="{62BA41A1-9674-4281-B456-FC380A12914E}" srcOrd="0" destOrd="0" presId="urn:microsoft.com/office/officeart/2005/8/layout/radial2"/>
    <dgm:cxn modelId="{BEDE913B-C68E-40BF-BC23-6246CF65D4E6}" type="presOf" srcId="{EE2EDB11-A9DB-41DB-8572-B671A33A69C8}" destId="{212E8EED-279A-4EE9-AA21-32AE39EBCC20}" srcOrd="0" destOrd="0" presId="urn:microsoft.com/office/officeart/2005/8/layout/radial2"/>
    <dgm:cxn modelId="{E5CFCB6F-EC0C-40C0-B917-1ED3C347D372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94E891A2-A365-4830-8B75-B613830A0697}" type="presOf" srcId="{8EC28EC6-C784-4BFE-8CC1-76D784F0BC3A}" destId="{19A5F590-A78A-48CF-A81C-0776E7EEBE63}" srcOrd="0" destOrd="0" presId="urn:microsoft.com/office/officeart/2005/8/layout/radial2"/>
    <dgm:cxn modelId="{5DF30AA8-5AC9-48A9-82A8-9E1490A536A0}" type="presOf" srcId="{54BA5F30-046A-45D9-BDB8-952E3E67A968}" destId="{12518A50-060C-4894-9BE6-9C94CC0CEAF5}" srcOrd="0" destOrd="0" presId="urn:microsoft.com/office/officeart/2005/8/layout/radial2"/>
    <dgm:cxn modelId="{A0F370B5-E8AF-42E9-977B-7E55020E34DD}" type="presOf" srcId="{1A54F776-EBAF-43AF-BB45-694A8DA291E3}" destId="{8FDBADC3-B93E-4C56-9EC9-C495C176DC94}" srcOrd="0" destOrd="0" presId="urn:microsoft.com/office/officeart/2005/8/layout/radial2"/>
    <dgm:cxn modelId="{9F291AD0-B62A-416F-882A-A2F1D89B6F48}" type="presOf" srcId="{31EDCD0E-3F8F-4E48-A1CC-50EB6AF074B7}" destId="{939FE645-B49A-46EC-AB5C-0754048F65A0}" srcOrd="0" destOrd="0" presId="urn:microsoft.com/office/officeart/2005/8/layout/radial2"/>
    <dgm:cxn modelId="{15563CE3-BC5D-4553-8A56-0BBEC30BB5A9}" type="presOf" srcId="{3EDF6019-2784-4271-A399-49D9E7649EF6}" destId="{1C591D81-F560-415C-9D7F-56968DCDF102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BD27E66C-A334-451D-805E-B9DE6C2FB311}" type="presParOf" srcId="{19A5F590-A78A-48CF-A81C-0776E7EEBE63}" destId="{E4FD8C2B-87D8-42CD-9495-5581F49EB174}" srcOrd="0" destOrd="0" presId="urn:microsoft.com/office/officeart/2005/8/layout/radial2"/>
    <dgm:cxn modelId="{FC0A9D22-84C6-4170-9502-836ACBD0AD6B}" type="presParOf" srcId="{E4FD8C2B-87D8-42CD-9495-5581F49EB174}" destId="{8818BD0F-AB02-4BCC-855B-E06A437F7847}" srcOrd="0" destOrd="0" presId="urn:microsoft.com/office/officeart/2005/8/layout/radial2"/>
    <dgm:cxn modelId="{952E8D5B-746E-42B1-9A97-94DF11DA0181}" type="presParOf" srcId="{8818BD0F-AB02-4BCC-855B-E06A437F7847}" destId="{41E0BB37-16CD-48D7-ABE5-CE60752F4548}" srcOrd="0" destOrd="0" presId="urn:microsoft.com/office/officeart/2005/8/layout/radial2"/>
    <dgm:cxn modelId="{4A09A617-4E93-4BEF-9EF9-19C3505A2EA8}" type="presParOf" srcId="{8818BD0F-AB02-4BCC-855B-E06A437F7847}" destId="{21A7C4E5-86AA-4BED-9AB3-2FA4FEC35211}" srcOrd="1" destOrd="0" presId="urn:microsoft.com/office/officeart/2005/8/layout/radial2"/>
    <dgm:cxn modelId="{E51C80E3-BDBD-4BDD-AC1B-FF05055EFECD}" type="presParOf" srcId="{E4FD8C2B-87D8-42CD-9495-5581F49EB174}" destId="{1C591D81-F560-415C-9D7F-56968DCDF102}" srcOrd="1" destOrd="0" presId="urn:microsoft.com/office/officeart/2005/8/layout/radial2"/>
    <dgm:cxn modelId="{108DF99A-6384-419B-BF37-1A0E6CA621B6}" type="presParOf" srcId="{E4FD8C2B-87D8-42CD-9495-5581F49EB174}" destId="{AF4BE145-7A14-4E65-8B7F-14EAE5E2058B}" srcOrd="2" destOrd="0" presId="urn:microsoft.com/office/officeart/2005/8/layout/radial2"/>
    <dgm:cxn modelId="{E9721BDA-FFA4-497C-8232-742469302AC7}" type="presParOf" srcId="{AF4BE145-7A14-4E65-8B7F-14EAE5E2058B}" destId="{62BA41A1-9674-4281-B456-FC380A12914E}" srcOrd="0" destOrd="0" presId="urn:microsoft.com/office/officeart/2005/8/layout/radial2"/>
    <dgm:cxn modelId="{38DA4D36-B0E3-4B72-8129-CAB6B06B2682}" type="presParOf" srcId="{AF4BE145-7A14-4E65-8B7F-14EAE5E2058B}" destId="{D13757F5-C524-489F-8C46-F0774373B505}" srcOrd="1" destOrd="0" presId="urn:microsoft.com/office/officeart/2005/8/layout/radial2"/>
    <dgm:cxn modelId="{B2096416-B5DB-4D23-8281-E74A318F6AAC}" type="presParOf" srcId="{E4FD8C2B-87D8-42CD-9495-5581F49EB174}" destId="{B815E6E6-F6EC-4C44-9C86-87B39C59AB49}" srcOrd="3" destOrd="0" presId="urn:microsoft.com/office/officeart/2005/8/layout/radial2"/>
    <dgm:cxn modelId="{69800553-8562-4D1E-9B99-B2F74C5E62C6}" type="presParOf" srcId="{E4FD8C2B-87D8-42CD-9495-5581F49EB174}" destId="{6EE6A95B-D684-4382-BEBD-0EE7511E3779}" srcOrd="4" destOrd="0" presId="urn:microsoft.com/office/officeart/2005/8/layout/radial2"/>
    <dgm:cxn modelId="{252FBC5B-E151-486C-A6DE-97F2CCE24398}" type="presParOf" srcId="{6EE6A95B-D684-4382-BEBD-0EE7511E3779}" destId="{12518A50-060C-4894-9BE6-9C94CC0CEAF5}" srcOrd="0" destOrd="0" presId="urn:microsoft.com/office/officeart/2005/8/layout/radial2"/>
    <dgm:cxn modelId="{BD369DF8-6E54-462F-8924-963D795A9545}" type="presParOf" srcId="{6EE6A95B-D684-4382-BEBD-0EE7511E3779}" destId="{0E57AEC8-4E5F-4399-86E1-2D8D6CA24FE2}" srcOrd="1" destOrd="0" presId="urn:microsoft.com/office/officeart/2005/8/layout/radial2"/>
    <dgm:cxn modelId="{228DA5B6-F10F-4130-B0B9-3864E8E0C9FC}" type="presParOf" srcId="{E4FD8C2B-87D8-42CD-9495-5581F49EB174}" destId="{86D40D24-0A7B-407E-A876-CD7097F7815F}" srcOrd="5" destOrd="0" presId="urn:microsoft.com/office/officeart/2005/8/layout/radial2"/>
    <dgm:cxn modelId="{75467BEE-D716-4D99-BAB2-75DC2E4DE2CF}" type="presParOf" srcId="{E4FD8C2B-87D8-42CD-9495-5581F49EB174}" destId="{1DF354E6-BF0D-4F23-9306-849EC6D0CBBE}" srcOrd="6" destOrd="0" presId="urn:microsoft.com/office/officeart/2005/8/layout/radial2"/>
    <dgm:cxn modelId="{28806E43-C8DD-4A42-96E5-463A5AEA6EC0}" type="presParOf" srcId="{1DF354E6-BF0D-4F23-9306-849EC6D0CBBE}" destId="{939FE645-B49A-46EC-AB5C-0754048F65A0}" srcOrd="0" destOrd="0" presId="urn:microsoft.com/office/officeart/2005/8/layout/radial2"/>
    <dgm:cxn modelId="{E72496D6-343D-4B9A-92F3-6E57E34F548B}" type="presParOf" srcId="{1DF354E6-BF0D-4F23-9306-849EC6D0CBBE}" destId="{4B4E59DC-4F9A-4E8B-898B-15441E2591B1}" srcOrd="1" destOrd="0" presId="urn:microsoft.com/office/officeart/2005/8/layout/radial2"/>
    <dgm:cxn modelId="{656EF4F8-6C28-46CC-AF50-4E07AD49CD6B}" type="presParOf" srcId="{E4FD8C2B-87D8-42CD-9495-5581F49EB174}" destId="{8FDBADC3-B93E-4C56-9EC9-C495C176DC94}" srcOrd="7" destOrd="0" presId="urn:microsoft.com/office/officeart/2005/8/layout/radial2"/>
    <dgm:cxn modelId="{C349F563-452C-476C-9206-4B907C5E3D1B}" type="presParOf" srcId="{E4FD8C2B-87D8-42CD-9495-5581F49EB174}" destId="{B2513549-BC86-4CDA-B523-1DC0D9BEF91F}" srcOrd="8" destOrd="0" presId="urn:microsoft.com/office/officeart/2005/8/layout/radial2"/>
    <dgm:cxn modelId="{311C35BA-B65C-4FD0-93CA-D1A0B2DD6A51}" type="presParOf" srcId="{B2513549-BC86-4CDA-B523-1DC0D9BEF91F}" destId="{212E8EED-279A-4EE9-AA21-32AE39EBCC20}" srcOrd="0" destOrd="0" presId="urn:microsoft.com/office/officeart/2005/8/layout/radial2"/>
    <dgm:cxn modelId="{06F3D936-1A98-4EB3-BA05-B252AD3D8128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0.1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0.2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0.3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6E873006-B59A-4D4F-A9EA-3CC5C075EE87}" type="presOf" srcId="{C1A5ACAE-C1AA-40F9-A369-7277B7A0F52C}" destId="{62BA41A1-9674-4281-B456-FC380A12914E}" srcOrd="0" destOrd="0" presId="urn:microsoft.com/office/officeart/2005/8/layout/radial2"/>
    <dgm:cxn modelId="{DA88011B-3F5F-4CE1-81BD-03F71C898BD4}" type="presOf" srcId="{8EC28EC6-C784-4BFE-8CC1-76D784F0BC3A}" destId="{19A5F590-A78A-48CF-A81C-0776E7EEBE63}" srcOrd="0" destOrd="0" presId="urn:microsoft.com/office/officeart/2005/8/layout/radial2"/>
    <dgm:cxn modelId="{83BAFA28-676A-478D-BA01-D18396B532A2}" type="presOf" srcId="{3EDF6019-2784-4271-A399-49D9E7649EF6}" destId="{1C591D81-F560-415C-9D7F-56968DCDF102}" srcOrd="0" destOrd="0" presId="urn:microsoft.com/office/officeart/2005/8/layout/radial2"/>
    <dgm:cxn modelId="{0BF55C2B-C551-4CED-9276-019C2D7609DD}" type="presOf" srcId="{DEF3E6E8-0CE5-492D-A970-AC5BF1BEC4AD}" destId="{86D40D24-0A7B-407E-A876-CD7097F7815F}" srcOrd="0" destOrd="0" presId="urn:microsoft.com/office/officeart/2005/8/layout/radial2"/>
    <dgm:cxn modelId="{E0A3CE2E-BCDE-4BEB-9006-14BEFA2CCB00}" type="presOf" srcId="{1A54F776-EBAF-43AF-BB45-694A8DA291E3}" destId="{8FDBADC3-B93E-4C56-9EC9-C495C176DC94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D908D27F-EE85-48CA-9276-4E4AE2751609}" type="presOf" srcId="{54BA5F30-046A-45D9-BDB8-952E3E67A968}" destId="{12518A50-060C-4894-9BE6-9C94CC0CEAF5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36CC8AA0-8306-41FC-B09F-F334B1438439}" type="presOf" srcId="{C720DEFA-E44F-4A87-B305-CDC4BBF98210}" destId="{B815E6E6-F6EC-4C44-9C86-87B39C59AB49}" srcOrd="0" destOrd="0" presId="urn:microsoft.com/office/officeart/2005/8/layout/radial2"/>
    <dgm:cxn modelId="{B78343D4-8C31-430F-B425-FFA6822152F3}" type="presOf" srcId="{EE2EDB11-A9DB-41DB-8572-B671A33A69C8}" destId="{212E8EED-279A-4EE9-AA21-32AE39EBCC20}" srcOrd="0" destOrd="0" presId="urn:microsoft.com/office/officeart/2005/8/layout/radial2"/>
    <dgm:cxn modelId="{D77588F1-6D1F-4422-B351-C5D7C820764E}" type="presOf" srcId="{31EDCD0E-3F8F-4E48-A1CC-50EB6AF074B7}" destId="{939FE645-B49A-46EC-AB5C-0754048F65A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D35B3AFA-B8BD-4EFE-AF4F-5C8E2C44A265}" type="presParOf" srcId="{19A5F590-A78A-48CF-A81C-0776E7EEBE63}" destId="{E4FD8C2B-87D8-42CD-9495-5581F49EB174}" srcOrd="0" destOrd="0" presId="urn:microsoft.com/office/officeart/2005/8/layout/radial2"/>
    <dgm:cxn modelId="{25EF5AF7-E24A-4745-B988-4F1864B6B216}" type="presParOf" srcId="{E4FD8C2B-87D8-42CD-9495-5581F49EB174}" destId="{8818BD0F-AB02-4BCC-855B-E06A437F7847}" srcOrd="0" destOrd="0" presId="urn:microsoft.com/office/officeart/2005/8/layout/radial2"/>
    <dgm:cxn modelId="{399F9E48-AB32-45EA-932E-9AC7677D5AAB}" type="presParOf" srcId="{8818BD0F-AB02-4BCC-855B-E06A437F7847}" destId="{41E0BB37-16CD-48D7-ABE5-CE60752F4548}" srcOrd="0" destOrd="0" presId="urn:microsoft.com/office/officeart/2005/8/layout/radial2"/>
    <dgm:cxn modelId="{B9107F26-EF3A-47C7-8DC4-65A1AE93EB92}" type="presParOf" srcId="{8818BD0F-AB02-4BCC-855B-E06A437F7847}" destId="{21A7C4E5-86AA-4BED-9AB3-2FA4FEC35211}" srcOrd="1" destOrd="0" presId="urn:microsoft.com/office/officeart/2005/8/layout/radial2"/>
    <dgm:cxn modelId="{E264F40E-46F2-4617-B238-FE6812809248}" type="presParOf" srcId="{E4FD8C2B-87D8-42CD-9495-5581F49EB174}" destId="{1C591D81-F560-415C-9D7F-56968DCDF102}" srcOrd="1" destOrd="0" presId="urn:microsoft.com/office/officeart/2005/8/layout/radial2"/>
    <dgm:cxn modelId="{B0BD626D-053D-427A-B485-366C78AB944D}" type="presParOf" srcId="{E4FD8C2B-87D8-42CD-9495-5581F49EB174}" destId="{AF4BE145-7A14-4E65-8B7F-14EAE5E2058B}" srcOrd="2" destOrd="0" presId="urn:microsoft.com/office/officeart/2005/8/layout/radial2"/>
    <dgm:cxn modelId="{F0A0DDA8-5BB9-4360-A2D5-61EF3F24B9E9}" type="presParOf" srcId="{AF4BE145-7A14-4E65-8B7F-14EAE5E2058B}" destId="{62BA41A1-9674-4281-B456-FC380A12914E}" srcOrd="0" destOrd="0" presId="urn:microsoft.com/office/officeart/2005/8/layout/radial2"/>
    <dgm:cxn modelId="{26C99BD9-DA5E-4760-A956-E128DA561A95}" type="presParOf" srcId="{AF4BE145-7A14-4E65-8B7F-14EAE5E2058B}" destId="{D13757F5-C524-489F-8C46-F0774373B505}" srcOrd="1" destOrd="0" presId="urn:microsoft.com/office/officeart/2005/8/layout/radial2"/>
    <dgm:cxn modelId="{AA11863F-0996-4098-9AFD-C9C6D3813107}" type="presParOf" srcId="{E4FD8C2B-87D8-42CD-9495-5581F49EB174}" destId="{B815E6E6-F6EC-4C44-9C86-87B39C59AB49}" srcOrd="3" destOrd="0" presId="urn:microsoft.com/office/officeart/2005/8/layout/radial2"/>
    <dgm:cxn modelId="{A285753B-580F-4532-A944-A3648FC18EC6}" type="presParOf" srcId="{E4FD8C2B-87D8-42CD-9495-5581F49EB174}" destId="{6EE6A95B-D684-4382-BEBD-0EE7511E3779}" srcOrd="4" destOrd="0" presId="urn:microsoft.com/office/officeart/2005/8/layout/radial2"/>
    <dgm:cxn modelId="{99CE10F5-43BB-4E98-A11B-1171348F4048}" type="presParOf" srcId="{6EE6A95B-D684-4382-BEBD-0EE7511E3779}" destId="{12518A50-060C-4894-9BE6-9C94CC0CEAF5}" srcOrd="0" destOrd="0" presId="urn:microsoft.com/office/officeart/2005/8/layout/radial2"/>
    <dgm:cxn modelId="{C19E4FC2-ECD7-4B17-A303-E85F30C92984}" type="presParOf" srcId="{6EE6A95B-D684-4382-BEBD-0EE7511E3779}" destId="{0E57AEC8-4E5F-4399-86E1-2D8D6CA24FE2}" srcOrd="1" destOrd="0" presId="urn:microsoft.com/office/officeart/2005/8/layout/radial2"/>
    <dgm:cxn modelId="{0567AE5D-F744-4FCC-8BD8-33C54F31A696}" type="presParOf" srcId="{E4FD8C2B-87D8-42CD-9495-5581F49EB174}" destId="{86D40D24-0A7B-407E-A876-CD7097F7815F}" srcOrd="5" destOrd="0" presId="urn:microsoft.com/office/officeart/2005/8/layout/radial2"/>
    <dgm:cxn modelId="{BF6ADD08-DA27-483C-88A2-0F624FBB9EE3}" type="presParOf" srcId="{E4FD8C2B-87D8-42CD-9495-5581F49EB174}" destId="{1DF354E6-BF0D-4F23-9306-849EC6D0CBBE}" srcOrd="6" destOrd="0" presId="urn:microsoft.com/office/officeart/2005/8/layout/radial2"/>
    <dgm:cxn modelId="{321B7AE4-5E9C-4FF9-983F-C8A858EC1D67}" type="presParOf" srcId="{1DF354E6-BF0D-4F23-9306-849EC6D0CBBE}" destId="{939FE645-B49A-46EC-AB5C-0754048F65A0}" srcOrd="0" destOrd="0" presId="urn:microsoft.com/office/officeart/2005/8/layout/radial2"/>
    <dgm:cxn modelId="{1A685393-D2F4-491E-92B9-0EA1828F5321}" type="presParOf" srcId="{1DF354E6-BF0D-4F23-9306-849EC6D0CBBE}" destId="{4B4E59DC-4F9A-4E8B-898B-15441E2591B1}" srcOrd="1" destOrd="0" presId="urn:microsoft.com/office/officeart/2005/8/layout/radial2"/>
    <dgm:cxn modelId="{9EE04EFA-A163-4192-ABD6-92F1B003F6EF}" type="presParOf" srcId="{E4FD8C2B-87D8-42CD-9495-5581F49EB174}" destId="{8FDBADC3-B93E-4C56-9EC9-C495C176DC94}" srcOrd="7" destOrd="0" presId="urn:microsoft.com/office/officeart/2005/8/layout/radial2"/>
    <dgm:cxn modelId="{A515257E-0DF6-497C-94F4-CC9EE6E580E0}" type="presParOf" srcId="{E4FD8C2B-87D8-42CD-9495-5581F49EB174}" destId="{B2513549-BC86-4CDA-B523-1DC0D9BEF91F}" srcOrd="8" destOrd="0" presId="urn:microsoft.com/office/officeart/2005/8/layout/radial2"/>
    <dgm:cxn modelId="{C554312D-0F13-4A27-B602-19E50996261C}" type="presParOf" srcId="{B2513549-BC86-4CDA-B523-1DC0D9BEF91F}" destId="{212E8EED-279A-4EE9-AA21-32AE39EBCC20}" srcOrd="0" destOrd="0" presId="urn:microsoft.com/office/officeart/2005/8/layout/radial2"/>
    <dgm:cxn modelId="{7DE704B1-EDA1-452B-B9FE-91A8F47BDA80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0.3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0.4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200" dirty="0"/>
            <a:t>0.5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0.1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971D7902-BF32-4B98-AA0A-D42D040CD11E}" type="presOf" srcId="{1A54F776-EBAF-43AF-BB45-694A8DA291E3}" destId="{8FDBADC3-B93E-4C56-9EC9-C495C176DC94}" srcOrd="0" destOrd="0" presId="urn:microsoft.com/office/officeart/2005/8/layout/radial2"/>
    <dgm:cxn modelId="{5203E10F-B676-43DC-8375-19C673554281}" type="presOf" srcId="{8EC28EC6-C784-4BFE-8CC1-76D784F0BC3A}" destId="{19A5F590-A78A-48CF-A81C-0776E7EEBE63}" srcOrd="0" destOrd="0" presId="urn:microsoft.com/office/officeart/2005/8/layout/radial2"/>
    <dgm:cxn modelId="{59918C17-4A97-4FD7-B046-08E9D92B50D8}" type="presOf" srcId="{C1A5ACAE-C1AA-40F9-A369-7277B7A0F52C}" destId="{62BA41A1-9674-4281-B456-FC380A12914E}" srcOrd="0" destOrd="0" presId="urn:microsoft.com/office/officeart/2005/8/layout/radial2"/>
    <dgm:cxn modelId="{76CE0C2A-5489-4B2E-85BB-0E2063FB3A82}" type="presOf" srcId="{C720DEFA-E44F-4A87-B305-CDC4BBF98210}" destId="{B815E6E6-F6EC-4C44-9C86-87B39C59AB49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8EC6D578-3899-4A2A-95A0-BA17585CE57F}" type="presOf" srcId="{DEF3E6E8-0CE5-492D-A970-AC5BF1BEC4AD}" destId="{86D40D24-0A7B-407E-A876-CD7097F7815F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E3630788-A8A3-44E1-9D54-645E938BF9AC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BB2C81A8-6463-4EEF-AE88-9A3F26D56116}" type="presOf" srcId="{3EDF6019-2784-4271-A399-49D9E7649EF6}" destId="{1C591D81-F560-415C-9D7F-56968DCDF102}" srcOrd="0" destOrd="0" presId="urn:microsoft.com/office/officeart/2005/8/layout/radial2"/>
    <dgm:cxn modelId="{5453A2B3-32F2-4E30-A7F0-51880B693481}" type="presOf" srcId="{54BA5F30-046A-45D9-BDB8-952E3E67A968}" destId="{12518A50-060C-4894-9BE6-9C94CC0CEAF5}" srcOrd="0" destOrd="0" presId="urn:microsoft.com/office/officeart/2005/8/layout/radial2"/>
    <dgm:cxn modelId="{36FE10C0-F82E-4F35-B340-E1235970B71C}" type="presOf" srcId="{EE2EDB11-A9DB-41DB-8572-B671A33A69C8}" destId="{212E8EED-279A-4EE9-AA21-32AE39EBCC2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AF0E56CE-86DC-4AB1-AF3B-F47EC6890AF7}" type="presParOf" srcId="{19A5F590-A78A-48CF-A81C-0776E7EEBE63}" destId="{E4FD8C2B-87D8-42CD-9495-5581F49EB174}" srcOrd="0" destOrd="0" presId="urn:microsoft.com/office/officeart/2005/8/layout/radial2"/>
    <dgm:cxn modelId="{A26C334E-3387-4668-B3E1-4767ACF2434D}" type="presParOf" srcId="{E4FD8C2B-87D8-42CD-9495-5581F49EB174}" destId="{8818BD0F-AB02-4BCC-855B-E06A437F7847}" srcOrd="0" destOrd="0" presId="urn:microsoft.com/office/officeart/2005/8/layout/radial2"/>
    <dgm:cxn modelId="{5B6485EE-89C4-4CE8-91F9-7B5B998C9716}" type="presParOf" srcId="{8818BD0F-AB02-4BCC-855B-E06A437F7847}" destId="{41E0BB37-16CD-48D7-ABE5-CE60752F4548}" srcOrd="0" destOrd="0" presId="urn:microsoft.com/office/officeart/2005/8/layout/radial2"/>
    <dgm:cxn modelId="{2A3F8AC2-BF7C-42A0-BD67-969EBCB5AA9E}" type="presParOf" srcId="{8818BD0F-AB02-4BCC-855B-E06A437F7847}" destId="{21A7C4E5-86AA-4BED-9AB3-2FA4FEC35211}" srcOrd="1" destOrd="0" presId="urn:microsoft.com/office/officeart/2005/8/layout/radial2"/>
    <dgm:cxn modelId="{664FAC91-690B-460F-B109-FEC280D5D878}" type="presParOf" srcId="{E4FD8C2B-87D8-42CD-9495-5581F49EB174}" destId="{1C591D81-F560-415C-9D7F-56968DCDF102}" srcOrd="1" destOrd="0" presId="urn:microsoft.com/office/officeart/2005/8/layout/radial2"/>
    <dgm:cxn modelId="{DAAB1008-54AB-44E7-AE7E-8FA0B54D5D56}" type="presParOf" srcId="{E4FD8C2B-87D8-42CD-9495-5581F49EB174}" destId="{AF4BE145-7A14-4E65-8B7F-14EAE5E2058B}" srcOrd="2" destOrd="0" presId="urn:microsoft.com/office/officeart/2005/8/layout/radial2"/>
    <dgm:cxn modelId="{9F6EE58E-27DA-414C-A4D7-F9BF9FA02760}" type="presParOf" srcId="{AF4BE145-7A14-4E65-8B7F-14EAE5E2058B}" destId="{62BA41A1-9674-4281-B456-FC380A12914E}" srcOrd="0" destOrd="0" presId="urn:microsoft.com/office/officeart/2005/8/layout/radial2"/>
    <dgm:cxn modelId="{7453376D-A7B5-4446-9855-9C2C2CEB4858}" type="presParOf" srcId="{AF4BE145-7A14-4E65-8B7F-14EAE5E2058B}" destId="{D13757F5-C524-489F-8C46-F0774373B505}" srcOrd="1" destOrd="0" presId="urn:microsoft.com/office/officeart/2005/8/layout/radial2"/>
    <dgm:cxn modelId="{2170CFB9-4FF9-4706-9E66-E00828CA598D}" type="presParOf" srcId="{E4FD8C2B-87D8-42CD-9495-5581F49EB174}" destId="{B815E6E6-F6EC-4C44-9C86-87B39C59AB49}" srcOrd="3" destOrd="0" presId="urn:microsoft.com/office/officeart/2005/8/layout/radial2"/>
    <dgm:cxn modelId="{21D3FEAC-E3C6-49FA-BE58-F0BDFE793A06}" type="presParOf" srcId="{E4FD8C2B-87D8-42CD-9495-5581F49EB174}" destId="{6EE6A95B-D684-4382-BEBD-0EE7511E3779}" srcOrd="4" destOrd="0" presId="urn:microsoft.com/office/officeart/2005/8/layout/radial2"/>
    <dgm:cxn modelId="{EE5B8B7C-C51F-45D8-9922-AAC8EA90F06C}" type="presParOf" srcId="{6EE6A95B-D684-4382-BEBD-0EE7511E3779}" destId="{12518A50-060C-4894-9BE6-9C94CC0CEAF5}" srcOrd="0" destOrd="0" presId="urn:microsoft.com/office/officeart/2005/8/layout/radial2"/>
    <dgm:cxn modelId="{9CC8E780-38C5-4E9C-9E38-63B5BFF5B067}" type="presParOf" srcId="{6EE6A95B-D684-4382-BEBD-0EE7511E3779}" destId="{0E57AEC8-4E5F-4399-86E1-2D8D6CA24FE2}" srcOrd="1" destOrd="0" presId="urn:microsoft.com/office/officeart/2005/8/layout/radial2"/>
    <dgm:cxn modelId="{006376AE-E7E6-4462-9C8F-DFCA1A7BAB74}" type="presParOf" srcId="{E4FD8C2B-87D8-42CD-9495-5581F49EB174}" destId="{86D40D24-0A7B-407E-A876-CD7097F7815F}" srcOrd="5" destOrd="0" presId="urn:microsoft.com/office/officeart/2005/8/layout/radial2"/>
    <dgm:cxn modelId="{FE320BD6-3591-433F-9724-920B3EBCA4EE}" type="presParOf" srcId="{E4FD8C2B-87D8-42CD-9495-5581F49EB174}" destId="{1DF354E6-BF0D-4F23-9306-849EC6D0CBBE}" srcOrd="6" destOrd="0" presId="urn:microsoft.com/office/officeart/2005/8/layout/radial2"/>
    <dgm:cxn modelId="{100DE246-8F17-426B-B3CC-B671A45A2619}" type="presParOf" srcId="{1DF354E6-BF0D-4F23-9306-849EC6D0CBBE}" destId="{939FE645-B49A-46EC-AB5C-0754048F65A0}" srcOrd="0" destOrd="0" presId="urn:microsoft.com/office/officeart/2005/8/layout/radial2"/>
    <dgm:cxn modelId="{70C6469C-E62C-4EA4-966F-E2F8228C6EC7}" type="presParOf" srcId="{1DF354E6-BF0D-4F23-9306-849EC6D0CBBE}" destId="{4B4E59DC-4F9A-4E8B-898B-15441E2591B1}" srcOrd="1" destOrd="0" presId="urn:microsoft.com/office/officeart/2005/8/layout/radial2"/>
    <dgm:cxn modelId="{4F62BCD3-ADAE-412E-8922-04B4E6A589A6}" type="presParOf" srcId="{E4FD8C2B-87D8-42CD-9495-5581F49EB174}" destId="{8FDBADC3-B93E-4C56-9EC9-C495C176DC94}" srcOrd="7" destOrd="0" presId="urn:microsoft.com/office/officeart/2005/8/layout/radial2"/>
    <dgm:cxn modelId="{D50DFAE1-3E3C-47A6-B390-0F53DD8882F4}" type="presParOf" srcId="{E4FD8C2B-87D8-42CD-9495-5581F49EB174}" destId="{B2513549-BC86-4CDA-B523-1DC0D9BEF91F}" srcOrd="8" destOrd="0" presId="urn:microsoft.com/office/officeart/2005/8/layout/radial2"/>
    <dgm:cxn modelId="{E2AB78AF-C72E-45CF-AF6B-7B56C536B26A}" type="presParOf" srcId="{B2513549-BC86-4CDA-B523-1DC0D9BEF91F}" destId="{212E8EED-279A-4EE9-AA21-32AE39EBCC20}" srcOrd="0" destOrd="0" presId="urn:microsoft.com/office/officeart/2005/8/layout/radial2"/>
    <dgm:cxn modelId="{A53AD65C-C0F3-47E3-A928-0D6DD70D8270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.1</a:t>
          </a:r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800" dirty="0"/>
            <a:t>.2</a:t>
          </a:r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400" dirty="0"/>
            <a:t>.5</a:t>
          </a:r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sz="1600" dirty="0"/>
            <a:t>.2</a:t>
          </a:r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19938" custLinFactNeighborX="-36607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DB93405-CDDE-4E0B-BC44-70C281708E4D}" type="presOf" srcId="{8EC28EC6-C784-4BFE-8CC1-76D784F0BC3A}" destId="{19A5F590-A78A-48CF-A81C-0776E7EEBE63}" srcOrd="0" destOrd="0" presId="urn:microsoft.com/office/officeart/2005/8/layout/radial2"/>
    <dgm:cxn modelId="{08C87B2C-FA28-48AB-B415-27D6D6EB811C}" type="presOf" srcId="{C720DEFA-E44F-4A87-B305-CDC4BBF98210}" destId="{B815E6E6-F6EC-4C44-9C86-87B39C59AB49}" srcOrd="0" destOrd="0" presId="urn:microsoft.com/office/officeart/2005/8/layout/radial2"/>
    <dgm:cxn modelId="{A07E0E60-969F-45DA-95A8-531099F1E5A6}" type="presOf" srcId="{1A54F776-EBAF-43AF-BB45-694A8DA291E3}" destId="{8FDBADC3-B93E-4C56-9EC9-C495C176DC94}" srcOrd="0" destOrd="0" presId="urn:microsoft.com/office/officeart/2005/8/layout/radial2"/>
    <dgm:cxn modelId="{6FD9314C-68D3-4964-BAE6-78CC569A8BCB}" type="presOf" srcId="{EE2EDB11-A9DB-41DB-8572-B671A33A69C8}" destId="{212E8EED-279A-4EE9-AA21-32AE39EBCC20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86D11C90-B7F7-4F1D-BD2A-3BFB89B03368}" type="presOf" srcId="{3EDF6019-2784-4271-A399-49D9E7649EF6}" destId="{1C591D81-F560-415C-9D7F-56968DCDF102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12323DAC-01F9-4A4E-A7DB-1EBAC3BBC393}" type="presOf" srcId="{54BA5F30-046A-45D9-BDB8-952E3E67A968}" destId="{12518A50-060C-4894-9BE6-9C94CC0CEAF5}" srcOrd="0" destOrd="0" presId="urn:microsoft.com/office/officeart/2005/8/layout/radial2"/>
    <dgm:cxn modelId="{5E3BF5CB-321B-4F6F-9EA4-636656DAAE54}" type="presOf" srcId="{DEF3E6E8-0CE5-492D-A970-AC5BF1BEC4AD}" destId="{86D40D24-0A7B-407E-A876-CD7097F7815F}" srcOrd="0" destOrd="0" presId="urn:microsoft.com/office/officeart/2005/8/layout/radial2"/>
    <dgm:cxn modelId="{9EEC58E6-F6E1-43D5-A5B7-8A4CB347BCE5}" type="presOf" srcId="{31EDCD0E-3F8F-4E48-A1CC-50EB6AF074B7}" destId="{939FE645-B49A-46EC-AB5C-0754048F65A0}" srcOrd="0" destOrd="0" presId="urn:microsoft.com/office/officeart/2005/8/layout/radial2"/>
    <dgm:cxn modelId="{A422BAEE-7061-47A5-AF66-47A9270E567A}" type="presOf" srcId="{C1A5ACAE-C1AA-40F9-A369-7277B7A0F52C}" destId="{62BA41A1-9674-4281-B456-FC380A12914E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9A2E5AB6-C2CC-404E-83CF-6E4A8A4E6577}" type="presParOf" srcId="{19A5F590-A78A-48CF-A81C-0776E7EEBE63}" destId="{E4FD8C2B-87D8-42CD-9495-5581F49EB174}" srcOrd="0" destOrd="0" presId="urn:microsoft.com/office/officeart/2005/8/layout/radial2"/>
    <dgm:cxn modelId="{18568727-3E10-4EF0-ACF8-7D6270292D98}" type="presParOf" srcId="{E4FD8C2B-87D8-42CD-9495-5581F49EB174}" destId="{8818BD0F-AB02-4BCC-855B-E06A437F7847}" srcOrd="0" destOrd="0" presId="urn:microsoft.com/office/officeart/2005/8/layout/radial2"/>
    <dgm:cxn modelId="{69845A8D-D71E-424D-9225-836762D064C7}" type="presParOf" srcId="{8818BD0F-AB02-4BCC-855B-E06A437F7847}" destId="{41E0BB37-16CD-48D7-ABE5-CE60752F4548}" srcOrd="0" destOrd="0" presId="urn:microsoft.com/office/officeart/2005/8/layout/radial2"/>
    <dgm:cxn modelId="{69951B32-129B-4F08-A369-84D847C74677}" type="presParOf" srcId="{8818BD0F-AB02-4BCC-855B-E06A437F7847}" destId="{21A7C4E5-86AA-4BED-9AB3-2FA4FEC35211}" srcOrd="1" destOrd="0" presId="urn:microsoft.com/office/officeart/2005/8/layout/radial2"/>
    <dgm:cxn modelId="{9BCD582F-C638-4956-AFEC-41D9BF8C8AE2}" type="presParOf" srcId="{E4FD8C2B-87D8-42CD-9495-5581F49EB174}" destId="{1C591D81-F560-415C-9D7F-56968DCDF102}" srcOrd="1" destOrd="0" presId="urn:microsoft.com/office/officeart/2005/8/layout/radial2"/>
    <dgm:cxn modelId="{6E4F1185-D624-41F7-8D3C-780FFF5442B5}" type="presParOf" srcId="{E4FD8C2B-87D8-42CD-9495-5581F49EB174}" destId="{AF4BE145-7A14-4E65-8B7F-14EAE5E2058B}" srcOrd="2" destOrd="0" presId="urn:microsoft.com/office/officeart/2005/8/layout/radial2"/>
    <dgm:cxn modelId="{147DBBF9-F3C3-4893-96B4-AF084B565F8B}" type="presParOf" srcId="{AF4BE145-7A14-4E65-8B7F-14EAE5E2058B}" destId="{62BA41A1-9674-4281-B456-FC380A12914E}" srcOrd="0" destOrd="0" presId="urn:microsoft.com/office/officeart/2005/8/layout/radial2"/>
    <dgm:cxn modelId="{EF030A03-CE63-4EA0-A734-851FCE714AE4}" type="presParOf" srcId="{AF4BE145-7A14-4E65-8B7F-14EAE5E2058B}" destId="{D13757F5-C524-489F-8C46-F0774373B505}" srcOrd="1" destOrd="0" presId="urn:microsoft.com/office/officeart/2005/8/layout/radial2"/>
    <dgm:cxn modelId="{94F33E6D-E802-465A-AB08-70F886D95C7D}" type="presParOf" srcId="{E4FD8C2B-87D8-42CD-9495-5581F49EB174}" destId="{B815E6E6-F6EC-4C44-9C86-87B39C59AB49}" srcOrd="3" destOrd="0" presId="urn:microsoft.com/office/officeart/2005/8/layout/radial2"/>
    <dgm:cxn modelId="{71B81794-A8E7-4027-A821-7CB592F57221}" type="presParOf" srcId="{E4FD8C2B-87D8-42CD-9495-5581F49EB174}" destId="{6EE6A95B-D684-4382-BEBD-0EE7511E3779}" srcOrd="4" destOrd="0" presId="urn:microsoft.com/office/officeart/2005/8/layout/radial2"/>
    <dgm:cxn modelId="{8423F374-1851-4DBE-AE33-99809FC3C69A}" type="presParOf" srcId="{6EE6A95B-D684-4382-BEBD-0EE7511E3779}" destId="{12518A50-060C-4894-9BE6-9C94CC0CEAF5}" srcOrd="0" destOrd="0" presId="urn:microsoft.com/office/officeart/2005/8/layout/radial2"/>
    <dgm:cxn modelId="{7D245AD7-D26B-4F64-BCA5-E8E13A101F70}" type="presParOf" srcId="{6EE6A95B-D684-4382-BEBD-0EE7511E3779}" destId="{0E57AEC8-4E5F-4399-86E1-2D8D6CA24FE2}" srcOrd="1" destOrd="0" presId="urn:microsoft.com/office/officeart/2005/8/layout/radial2"/>
    <dgm:cxn modelId="{363248D1-3F6F-452F-B424-13E330AF21A6}" type="presParOf" srcId="{E4FD8C2B-87D8-42CD-9495-5581F49EB174}" destId="{86D40D24-0A7B-407E-A876-CD7097F7815F}" srcOrd="5" destOrd="0" presId="urn:microsoft.com/office/officeart/2005/8/layout/radial2"/>
    <dgm:cxn modelId="{C6EADE6D-35CE-483F-AE90-755B7CD7BAAF}" type="presParOf" srcId="{E4FD8C2B-87D8-42CD-9495-5581F49EB174}" destId="{1DF354E6-BF0D-4F23-9306-849EC6D0CBBE}" srcOrd="6" destOrd="0" presId="urn:microsoft.com/office/officeart/2005/8/layout/radial2"/>
    <dgm:cxn modelId="{2E2527C7-A7B6-444A-A154-E2C0B74A9FAF}" type="presParOf" srcId="{1DF354E6-BF0D-4F23-9306-849EC6D0CBBE}" destId="{939FE645-B49A-46EC-AB5C-0754048F65A0}" srcOrd="0" destOrd="0" presId="urn:microsoft.com/office/officeart/2005/8/layout/radial2"/>
    <dgm:cxn modelId="{53AAFB24-3B3B-4504-8223-3718356C3C8C}" type="presParOf" srcId="{1DF354E6-BF0D-4F23-9306-849EC6D0CBBE}" destId="{4B4E59DC-4F9A-4E8B-898B-15441E2591B1}" srcOrd="1" destOrd="0" presId="urn:microsoft.com/office/officeart/2005/8/layout/radial2"/>
    <dgm:cxn modelId="{3E6C508D-DE1E-47C0-91BB-95DBD4D0F454}" type="presParOf" srcId="{E4FD8C2B-87D8-42CD-9495-5581F49EB174}" destId="{8FDBADC3-B93E-4C56-9EC9-C495C176DC94}" srcOrd="7" destOrd="0" presId="urn:microsoft.com/office/officeart/2005/8/layout/radial2"/>
    <dgm:cxn modelId="{EFE06699-FE78-432F-B631-CFAB9E0EAA96}" type="presParOf" srcId="{E4FD8C2B-87D8-42CD-9495-5581F49EB174}" destId="{B2513549-BC86-4CDA-B523-1DC0D9BEF91F}" srcOrd="8" destOrd="0" presId="urn:microsoft.com/office/officeart/2005/8/layout/radial2"/>
    <dgm:cxn modelId="{07DB027B-26FE-4493-B166-A9B35CF7DF24}" type="presParOf" srcId="{B2513549-BC86-4CDA-B523-1DC0D9BEF91F}" destId="{212E8EED-279A-4EE9-AA21-32AE39EBCC20}" srcOrd="0" destOrd="0" presId="urn:microsoft.com/office/officeart/2005/8/layout/radial2"/>
    <dgm:cxn modelId="{2B8C7631-6334-4A65-B5D2-D1E4ED9DD144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6820D929-8873-493D-BFB6-89238D025059}" type="presOf" srcId="{8EC28EC6-C784-4BFE-8CC1-76D784F0BC3A}" destId="{19A5F590-A78A-48CF-A81C-0776E7EEBE63}" srcOrd="0" destOrd="0" presId="urn:microsoft.com/office/officeart/2005/8/layout/radial2"/>
    <dgm:cxn modelId="{5EDD4B68-B6FB-4FFE-9478-0DA373F857D2}" type="presOf" srcId="{C720DEFA-E44F-4A87-B305-CDC4BBF98210}" destId="{B815E6E6-F6EC-4C44-9C86-87B39C59AB49}" srcOrd="0" destOrd="0" presId="urn:microsoft.com/office/officeart/2005/8/layout/radial2"/>
    <dgm:cxn modelId="{0F4E646B-086C-432C-93C8-289FF761C668}" type="presOf" srcId="{54BA5F30-046A-45D9-BDB8-952E3E67A968}" destId="{12518A50-060C-4894-9BE6-9C94CC0CEAF5}" srcOrd="0" destOrd="0" presId="urn:microsoft.com/office/officeart/2005/8/layout/radial2"/>
    <dgm:cxn modelId="{8B9A0A4D-5920-450E-B2B0-DC57F3F93E9E}" type="presOf" srcId="{EE2EDB11-A9DB-41DB-8572-B671A33A69C8}" destId="{212E8EED-279A-4EE9-AA21-32AE39EBCC20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8387667C-48E3-40CA-A1C1-C451DFE2D220}" type="presOf" srcId="{C1A5ACAE-C1AA-40F9-A369-7277B7A0F52C}" destId="{62BA41A1-9674-4281-B456-FC380A12914E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57E843A6-44E0-48D4-8427-251AD5C93B7D}" type="presOf" srcId="{DEF3E6E8-0CE5-492D-A970-AC5BF1BEC4AD}" destId="{86D40D24-0A7B-407E-A876-CD7097F7815F}" srcOrd="0" destOrd="0" presId="urn:microsoft.com/office/officeart/2005/8/layout/radial2"/>
    <dgm:cxn modelId="{B10281A6-62B5-4849-9702-40012E0F93FA}" type="presOf" srcId="{3EDF6019-2784-4271-A399-49D9E7649EF6}" destId="{1C591D81-F560-415C-9D7F-56968DCDF102}" srcOrd="0" destOrd="0" presId="urn:microsoft.com/office/officeart/2005/8/layout/radial2"/>
    <dgm:cxn modelId="{2290ACAF-3698-47EF-B7C0-46C0BD37F541}" type="presOf" srcId="{31EDCD0E-3F8F-4E48-A1CC-50EB6AF074B7}" destId="{939FE645-B49A-46EC-AB5C-0754048F65A0}" srcOrd="0" destOrd="0" presId="urn:microsoft.com/office/officeart/2005/8/layout/radial2"/>
    <dgm:cxn modelId="{44128BCA-B086-4E5C-B90D-FF165B15DB50}" type="presOf" srcId="{1A54F776-EBAF-43AF-BB45-694A8DA291E3}" destId="{8FDBADC3-B93E-4C56-9EC9-C495C176DC94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D70DF19E-F647-4165-98A0-871335D3A73B}" type="presParOf" srcId="{19A5F590-A78A-48CF-A81C-0776E7EEBE63}" destId="{E4FD8C2B-87D8-42CD-9495-5581F49EB174}" srcOrd="0" destOrd="0" presId="urn:microsoft.com/office/officeart/2005/8/layout/radial2"/>
    <dgm:cxn modelId="{99A32A34-A1BA-493E-9A39-298262DA14DC}" type="presParOf" srcId="{E4FD8C2B-87D8-42CD-9495-5581F49EB174}" destId="{8818BD0F-AB02-4BCC-855B-E06A437F7847}" srcOrd="0" destOrd="0" presId="urn:microsoft.com/office/officeart/2005/8/layout/radial2"/>
    <dgm:cxn modelId="{894A330C-C379-4CD1-9FD2-30154C783E55}" type="presParOf" srcId="{8818BD0F-AB02-4BCC-855B-E06A437F7847}" destId="{41E0BB37-16CD-48D7-ABE5-CE60752F4548}" srcOrd="0" destOrd="0" presId="urn:microsoft.com/office/officeart/2005/8/layout/radial2"/>
    <dgm:cxn modelId="{F38F0A2B-537F-4347-BA9A-B475F793086B}" type="presParOf" srcId="{8818BD0F-AB02-4BCC-855B-E06A437F7847}" destId="{21A7C4E5-86AA-4BED-9AB3-2FA4FEC35211}" srcOrd="1" destOrd="0" presId="urn:microsoft.com/office/officeart/2005/8/layout/radial2"/>
    <dgm:cxn modelId="{E7F7E707-9533-4587-8234-14A37DCC4677}" type="presParOf" srcId="{E4FD8C2B-87D8-42CD-9495-5581F49EB174}" destId="{1C591D81-F560-415C-9D7F-56968DCDF102}" srcOrd="1" destOrd="0" presId="urn:microsoft.com/office/officeart/2005/8/layout/radial2"/>
    <dgm:cxn modelId="{E7BCED04-318F-43CD-80C6-9CD38E818544}" type="presParOf" srcId="{E4FD8C2B-87D8-42CD-9495-5581F49EB174}" destId="{AF4BE145-7A14-4E65-8B7F-14EAE5E2058B}" srcOrd="2" destOrd="0" presId="urn:microsoft.com/office/officeart/2005/8/layout/radial2"/>
    <dgm:cxn modelId="{2FB397BE-5FE5-4EC5-BC23-EB372F2FE2B0}" type="presParOf" srcId="{AF4BE145-7A14-4E65-8B7F-14EAE5E2058B}" destId="{62BA41A1-9674-4281-B456-FC380A12914E}" srcOrd="0" destOrd="0" presId="urn:microsoft.com/office/officeart/2005/8/layout/radial2"/>
    <dgm:cxn modelId="{23E7B50C-7DB8-44C3-BB2E-C812813CC3A0}" type="presParOf" srcId="{AF4BE145-7A14-4E65-8B7F-14EAE5E2058B}" destId="{D13757F5-C524-489F-8C46-F0774373B505}" srcOrd="1" destOrd="0" presId="urn:microsoft.com/office/officeart/2005/8/layout/radial2"/>
    <dgm:cxn modelId="{83948A1E-2BC5-4A11-8AA7-7609B068DE50}" type="presParOf" srcId="{E4FD8C2B-87D8-42CD-9495-5581F49EB174}" destId="{B815E6E6-F6EC-4C44-9C86-87B39C59AB49}" srcOrd="3" destOrd="0" presId="urn:microsoft.com/office/officeart/2005/8/layout/radial2"/>
    <dgm:cxn modelId="{B73B9B97-2E87-48C7-A33D-ED14467D2EFD}" type="presParOf" srcId="{E4FD8C2B-87D8-42CD-9495-5581F49EB174}" destId="{6EE6A95B-D684-4382-BEBD-0EE7511E3779}" srcOrd="4" destOrd="0" presId="urn:microsoft.com/office/officeart/2005/8/layout/radial2"/>
    <dgm:cxn modelId="{455A0C98-FB81-493A-A52E-D6AA6AAAFDB2}" type="presParOf" srcId="{6EE6A95B-D684-4382-BEBD-0EE7511E3779}" destId="{12518A50-060C-4894-9BE6-9C94CC0CEAF5}" srcOrd="0" destOrd="0" presId="urn:microsoft.com/office/officeart/2005/8/layout/radial2"/>
    <dgm:cxn modelId="{A8181A31-85CC-4946-8F53-D19B1108BD59}" type="presParOf" srcId="{6EE6A95B-D684-4382-BEBD-0EE7511E3779}" destId="{0E57AEC8-4E5F-4399-86E1-2D8D6CA24FE2}" srcOrd="1" destOrd="0" presId="urn:microsoft.com/office/officeart/2005/8/layout/radial2"/>
    <dgm:cxn modelId="{8E0C9691-69AA-47D0-A0AD-9BEFD5B0EB0A}" type="presParOf" srcId="{E4FD8C2B-87D8-42CD-9495-5581F49EB174}" destId="{86D40D24-0A7B-407E-A876-CD7097F7815F}" srcOrd="5" destOrd="0" presId="urn:microsoft.com/office/officeart/2005/8/layout/radial2"/>
    <dgm:cxn modelId="{B45680EE-8C82-4B64-82B7-2C3FBA3EEF41}" type="presParOf" srcId="{E4FD8C2B-87D8-42CD-9495-5581F49EB174}" destId="{1DF354E6-BF0D-4F23-9306-849EC6D0CBBE}" srcOrd="6" destOrd="0" presId="urn:microsoft.com/office/officeart/2005/8/layout/radial2"/>
    <dgm:cxn modelId="{46DD4910-75FB-45BB-BE9B-384F3A0D92D2}" type="presParOf" srcId="{1DF354E6-BF0D-4F23-9306-849EC6D0CBBE}" destId="{939FE645-B49A-46EC-AB5C-0754048F65A0}" srcOrd="0" destOrd="0" presId="urn:microsoft.com/office/officeart/2005/8/layout/radial2"/>
    <dgm:cxn modelId="{DDB56CF2-90F5-478C-8EA2-CE4F168AB83A}" type="presParOf" srcId="{1DF354E6-BF0D-4F23-9306-849EC6D0CBBE}" destId="{4B4E59DC-4F9A-4E8B-898B-15441E2591B1}" srcOrd="1" destOrd="0" presId="urn:microsoft.com/office/officeart/2005/8/layout/radial2"/>
    <dgm:cxn modelId="{E2FF2CD8-955A-4C4B-BE6B-3975E08C695F}" type="presParOf" srcId="{E4FD8C2B-87D8-42CD-9495-5581F49EB174}" destId="{8FDBADC3-B93E-4C56-9EC9-C495C176DC94}" srcOrd="7" destOrd="0" presId="urn:microsoft.com/office/officeart/2005/8/layout/radial2"/>
    <dgm:cxn modelId="{279252C6-C92E-4E3A-AFD2-F93AA58528F2}" type="presParOf" srcId="{E4FD8C2B-87D8-42CD-9495-5581F49EB174}" destId="{B2513549-BC86-4CDA-B523-1DC0D9BEF91F}" srcOrd="8" destOrd="0" presId="urn:microsoft.com/office/officeart/2005/8/layout/radial2"/>
    <dgm:cxn modelId="{861D4DEA-ACED-4BFD-BF18-339C9FF10634}" type="presParOf" srcId="{B2513549-BC86-4CDA-B523-1DC0D9BEF91F}" destId="{212E8EED-279A-4EE9-AA21-32AE39EBCC20}" srcOrd="0" destOrd="0" presId="urn:microsoft.com/office/officeart/2005/8/layout/radial2"/>
    <dgm:cxn modelId="{640D276C-DDF7-41BB-935D-C6CC2BE25CF7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E2302015-F5BB-4266-83C8-68DF92BE2576}" type="presOf" srcId="{31EDCD0E-3F8F-4E48-A1CC-50EB6AF074B7}" destId="{939FE645-B49A-46EC-AB5C-0754048F65A0}" srcOrd="0" destOrd="0" presId="urn:microsoft.com/office/officeart/2005/8/layout/radial2"/>
    <dgm:cxn modelId="{D3788319-2F7E-4D60-8324-4BB27EF759F3}" type="presOf" srcId="{EE2EDB11-A9DB-41DB-8572-B671A33A69C8}" destId="{212E8EED-279A-4EE9-AA21-32AE39EBCC20}" srcOrd="0" destOrd="0" presId="urn:microsoft.com/office/officeart/2005/8/layout/radial2"/>
    <dgm:cxn modelId="{8E740B1F-052C-4026-B211-719387FA82C4}" type="presOf" srcId="{3EDF6019-2784-4271-A399-49D9E7649EF6}" destId="{1C591D81-F560-415C-9D7F-56968DCDF102}" srcOrd="0" destOrd="0" presId="urn:microsoft.com/office/officeart/2005/8/layout/radial2"/>
    <dgm:cxn modelId="{1C1E233F-DD9A-4985-B1FA-8F1A0FC79193}" type="presOf" srcId="{C1A5ACAE-C1AA-40F9-A369-7277B7A0F52C}" destId="{62BA41A1-9674-4281-B456-FC380A12914E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EB036283-6DF5-4805-80C9-AD4DFABE0BA1}" type="presOf" srcId="{1A54F776-EBAF-43AF-BB45-694A8DA291E3}" destId="{8FDBADC3-B93E-4C56-9EC9-C495C176DC94}" srcOrd="0" destOrd="0" presId="urn:microsoft.com/office/officeart/2005/8/layout/radial2"/>
    <dgm:cxn modelId="{DFEF2F8A-83CB-44A8-B79F-5B8AF9DED924}" type="presOf" srcId="{DEF3E6E8-0CE5-492D-A970-AC5BF1BEC4AD}" destId="{86D40D24-0A7B-407E-A876-CD7097F7815F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90B4A095-23AA-4F3D-9122-4EB937B81A63}" type="presOf" srcId="{C720DEFA-E44F-4A87-B305-CDC4BBF98210}" destId="{B815E6E6-F6EC-4C44-9C86-87B39C59AB49}" srcOrd="0" destOrd="0" presId="urn:microsoft.com/office/officeart/2005/8/layout/radial2"/>
    <dgm:cxn modelId="{1A4767E4-D470-41C3-B52E-655F02896067}" type="presOf" srcId="{8EC28EC6-C784-4BFE-8CC1-76D784F0BC3A}" destId="{19A5F590-A78A-48CF-A81C-0776E7EEBE63}" srcOrd="0" destOrd="0" presId="urn:microsoft.com/office/officeart/2005/8/layout/radial2"/>
    <dgm:cxn modelId="{0C7437ED-33B1-47CD-AC44-EF7AEF10829E}" type="presOf" srcId="{54BA5F30-046A-45D9-BDB8-952E3E67A968}" destId="{12518A50-060C-4894-9BE6-9C94CC0CEAF5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4A9FA10E-8445-44DE-994B-BC18D96D04D6}" type="presParOf" srcId="{19A5F590-A78A-48CF-A81C-0776E7EEBE63}" destId="{E4FD8C2B-87D8-42CD-9495-5581F49EB174}" srcOrd="0" destOrd="0" presId="urn:microsoft.com/office/officeart/2005/8/layout/radial2"/>
    <dgm:cxn modelId="{C6AA4439-1D18-4BB2-AB41-9FC105A4AA79}" type="presParOf" srcId="{E4FD8C2B-87D8-42CD-9495-5581F49EB174}" destId="{8818BD0F-AB02-4BCC-855B-E06A437F7847}" srcOrd="0" destOrd="0" presId="urn:microsoft.com/office/officeart/2005/8/layout/radial2"/>
    <dgm:cxn modelId="{921D5F0A-52F6-4B8A-B332-2A09C0341EF8}" type="presParOf" srcId="{8818BD0F-AB02-4BCC-855B-E06A437F7847}" destId="{41E0BB37-16CD-48D7-ABE5-CE60752F4548}" srcOrd="0" destOrd="0" presId="urn:microsoft.com/office/officeart/2005/8/layout/radial2"/>
    <dgm:cxn modelId="{8BAF74DD-E651-4C5B-A736-E43F2E649B20}" type="presParOf" srcId="{8818BD0F-AB02-4BCC-855B-E06A437F7847}" destId="{21A7C4E5-86AA-4BED-9AB3-2FA4FEC35211}" srcOrd="1" destOrd="0" presId="urn:microsoft.com/office/officeart/2005/8/layout/radial2"/>
    <dgm:cxn modelId="{F0538961-DF25-4E9D-8E16-7F47F3B6BED8}" type="presParOf" srcId="{E4FD8C2B-87D8-42CD-9495-5581F49EB174}" destId="{1C591D81-F560-415C-9D7F-56968DCDF102}" srcOrd="1" destOrd="0" presId="urn:microsoft.com/office/officeart/2005/8/layout/radial2"/>
    <dgm:cxn modelId="{CA35E58F-E961-4403-A2D1-FFD9A66629AE}" type="presParOf" srcId="{E4FD8C2B-87D8-42CD-9495-5581F49EB174}" destId="{AF4BE145-7A14-4E65-8B7F-14EAE5E2058B}" srcOrd="2" destOrd="0" presId="urn:microsoft.com/office/officeart/2005/8/layout/radial2"/>
    <dgm:cxn modelId="{4EDE3BA4-6B29-4A18-B2F9-A3C11EE5CF69}" type="presParOf" srcId="{AF4BE145-7A14-4E65-8B7F-14EAE5E2058B}" destId="{62BA41A1-9674-4281-B456-FC380A12914E}" srcOrd="0" destOrd="0" presId="urn:microsoft.com/office/officeart/2005/8/layout/radial2"/>
    <dgm:cxn modelId="{735CCA4C-1707-475F-804F-182B5C4A6A6A}" type="presParOf" srcId="{AF4BE145-7A14-4E65-8B7F-14EAE5E2058B}" destId="{D13757F5-C524-489F-8C46-F0774373B505}" srcOrd="1" destOrd="0" presId="urn:microsoft.com/office/officeart/2005/8/layout/radial2"/>
    <dgm:cxn modelId="{213D3B47-39A8-4053-B599-1F525BE0879A}" type="presParOf" srcId="{E4FD8C2B-87D8-42CD-9495-5581F49EB174}" destId="{B815E6E6-F6EC-4C44-9C86-87B39C59AB49}" srcOrd="3" destOrd="0" presId="urn:microsoft.com/office/officeart/2005/8/layout/radial2"/>
    <dgm:cxn modelId="{BDE27009-D187-4166-A53E-1F5F93FD552C}" type="presParOf" srcId="{E4FD8C2B-87D8-42CD-9495-5581F49EB174}" destId="{6EE6A95B-D684-4382-BEBD-0EE7511E3779}" srcOrd="4" destOrd="0" presId="urn:microsoft.com/office/officeart/2005/8/layout/radial2"/>
    <dgm:cxn modelId="{E80F0FB7-2B03-48EB-A433-425E5D2E1DFF}" type="presParOf" srcId="{6EE6A95B-D684-4382-BEBD-0EE7511E3779}" destId="{12518A50-060C-4894-9BE6-9C94CC0CEAF5}" srcOrd="0" destOrd="0" presId="urn:microsoft.com/office/officeart/2005/8/layout/radial2"/>
    <dgm:cxn modelId="{5945857D-AA52-4E79-97B8-94F01148881B}" type="presParOf" srcId="{6EE6A95B-D684-4382-BEBD-0EE7511E3779}" destId="{0E57AEC8-4E5F-4399-86E1-2D8D6CA24FE2}" srcOrd="1" destOrd="0" presId="urn:microsoft.com/office/officeart/2005/8/layout/radial2"/>
    <dgm:cxn modelId="{F572668F-8E43-486C-B637-381FA13E5E97}" type="presParOf" srcId="{E4FD8C2B-87D8-42CD-9495-5581F49EB174}" destId="{86D40D24-0A7B-407E-A876-CD7097F7815F}" srcOrd="5" destOrd="0" presId="urn:microsoft.com/office/officeart/2005/8/layout/radial2"/>
    <dgm:cxn modelId="{32D120B3-D584-4068-9B1C-805690E0C7A1}" type="presParOf" srcId="{E4FD8C2B-87D8-42CD-9495-5581F49EB174}" destId="{1DF354E6-BF0D-4F23-9306-849EC6D0CBBE}" srcOrd="6" destOrd="0" presId="urn:microsoft.com/office/officeart/2005/8/layout/radial2"/>
    <dgm:cxn modelId="{58BC56B7-DCEF-421E-96CE-8BA9B2D015B1}" type="presParOf" srcId="{1DF354E6-BF0D-4F23-9306-849EC6D0CBBE}" destId="{939FE645-B49A-46EC-AB5C-0754048F65A0}" srcOrd="0" destOrd="0" presId="urn:microsoft.com/office/officeart/2005/8/layout/radial2"/>
    <dgm:cxn modelId="{069B6515-EE42-4ED3-A42C-ADAA30D303BD}" type="presParOf" srcId="{1DF354E6-BF0D-4F23-9306-849EC6D0CBBE}" destId="{4B4E59DC-4F9A-4E8B-898B-15441E2591B1}" srcOrd="1" destOrd="0" presId="urn:microsoft.com/office/officeart/2005/8/layout/radial2"/>
    <dgm:cxn modelId="{161724EB-6FCF-4063-A5BB-009DD83901D2}" type="presParOf" srcId="{E4FD8C2B-87D8-42CD-9495-5581F49EB174}" destId="{8FDBADC3-B93E-4C56-9EC9-C495C176DC94}" srcOrd="7" destOrd="0" presId="urn:microsoft.com/office/officeart/2005/8/layout/radial2"/>
    <dgm:cxn modelId="{535D0B79-54BA-41EC-9BDD-80E01AA26415}" type="presParOf" srcId="{E4FD8C2B-87D8-42CD-9495-5581F49EB174}" destId="{B2513549-BC86-4CDA-B523-1DC0D9BEF91F}" srcOrd="8" destOrd="0" presId="urn:microsoft.com/office/officeart/2005/8/layout/radial2"/>
    <dgm:cxn modelId="{F3830CEE-EEBC-4C7E-A7EE-17FC0A226632}" type="presParOf" srcId="{B2513549-BC86-4CDA-B523-1DC0D9BEF91F}" destId="{212E8EED-279A-4EE9-AA21-32AE39EBCC20}" srcOrd="0" destOrd="0" presId="urn:microsoft.com/office/officeart/2005/8/layout/radial2"/>
    <dgm:cxn modelId="{1D7070B9-9BB7-4D00-A7B4-36B96D7F751D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66E2D16-6A4D-49BC-B7B4-53D26DC56359}" type="presOf" srcId="{8EC28EC6-C784-4BFE-8CC1-76D784F0BC3A}" destId="{19A5F590-A78A-48CF-A81C-0776E7EEBE63}" srcOrd="0" destOrd="0" presId="urn:microsoft.com/office/officeart/2005/8/layout/radial2"/>
    <dgm:cxn modelId="{CC70F068-BF63-4611-8FCE-79919B53CA79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33A22659-7D55-4355-ACE0-AE0078AA3E23}" type="presOf" srcId="{C720DEFA-E44F-4A87-B305-CDC4BBF98210}" destId="{B815E6E6-F6EC-4C44-9C86-87B39C59AB49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5FD1C095-63E0-46DF-92F8-7F053E425244}" type="presOf" srcId="{EE2EDB11-A9DB-41DB-8572-B671A33A69C8}" destId="{212E8EED-279A-4EE9-AA21-32AE39EBCC20}" srcOrd="0" destOrd="0" presId="urn:microsoft.com/office/officeart/2005/8/layout/radial2"/>
    <dgm:cxn modelId="{C82A92A3-0A45-4E98-A71F-3C73914831F6}" type="presOf" srcId="{54BA5F30-046A-45D9-BDB8-952E3E67A968}" destId="{12518A50-060C-4894-9BE6-9C94CC0CEAF5}" srcOrd="0" destOrd="0" presId="urn:microsoft.com/office/officeart/2005/8/layout/radial2"/>
    <dgm:cxn modelId="{EAF507AC-08BF-48E6-BC8D-18CE4946DC1F}" type="presOf" srcId="{3EDF6019-2784-4271-A399-49D9E7649EF6}" destId="{1C591D81-F560-415C-9D7F-56968DCDF102}" srcOrd="0" destOrd="0" presId="urn:microsoft.com/office/officeart/2005/8/layout/radial2"/>
    <dgm:cxn modelId="{3E5DDFC2-9230-477B-97C1-C9F4C578EAB5}" type="presOf" srcId="{1A54F776-EBAF-43AF-BB45-694A8DA291E3}" destId="{8FDBADC3-B93E-4C56-9EC9-C495C176DC94}" srcOrd="0" destOrd="0" presId="urn:microsoft.com/office/officeart/2005/8/layout/radial2"/>
    <dgm:cxn modelId="{B7550FCE-9F79-4201-B08F-2A7CCFB6BBEB}" type="presOf" srcId="{31EDCD0E-3F8F-4E48-A1CC-50EB6AF074B7}" destId="{939FE645-B49A-46EC-AB5C-0754048F65A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3C7306FD-B460-4263-B66E-93B3444E99A5}" type="presOf" srcId="{C1A5ACAE-C1AA-40F9-A369-7277B7A0F52C}" destId="{62BA41A1-9674-4281-B456-FC380A12914E}" srcOrd="0" destOrd="0" presId="urn:microsoft.com/office/officeart/2005/8/layout/radial2"/>
    <dgm:cxn modelId="{D56B058D-55A2-485C-9255-528BC5B4FCB0}" type="presParOf" srcId="{19A5F590-A78A-48CF-A81C-0776E7EEBE63}" destId="{E4FD8C2B-87D8-42CD-9495-5581F49EB174}" srcOrd="0" destOrd="0" presId="urn:microsoft.com/office/officeart/2005/8/layout/radial2"/>
    <dgm:cxn modelId="{28CD8389-12EE-4F75-A1D1-B5AC0A69C386}" type="presParOf" srcId="{E4FD8C2B-87D8-42CD-9495-5581F49EB174}" destId="{8818BD0F-AB02-4BCC-855B-E06A437F7847}" srcOrd="0" destOrd="0" presId="urn:microsoft.com/office/officeart/2005/8/layout/radial2"/>
    <dgm:cxn modelId="{BF8E4338-FED8-4241-BC6E-29A6377A4ADA}" type="presParOf" srcId="{8818BD0F-AB02-4BCC-855B-E06A437F7847}" destId="{41E0BB37-16CD-48D7-ABE5-CE60752F4548}" srcOrd="0" destOrd="0" presId="urn:microsoft.com/office/officeart/2005/8/layout/radial2"/>
    <dgm:cxn modelId="{AEBE62F7-75D4-47A2-BA25-E7DB0F65E5B1}" type="presParOf" srcId="{8818BD0F-AB02-4BCC-855B-E06A437F7847}" destId="{21A7C4E5-86AA-4BED-9AB3-2FA4FEC35211}" srcOrd="1" destOrd="0" presId="urn:microsoft.com/office/officeart/2005/8/layout/radial2"/>
    <dgm:cxn modelId="{86397F76-96B7-433C-B639-077D2D6668E7}" type="presParOf" srcId="{E4FD8C2B-87D8-42CD-9495-5581F49EB174}" destId="{1C591D81-F560-415C-9D7F-56968DCDF102}" srcOrd="1" destOrd="0" presId="urn:microsoft.com/office/officeart/2005/8/layout/radial2"/>
    <dgm:cxn modelId="{D38171AB-3D27-4ABA-AF9C-7C2B8D75F7C7}" type="presParOf" srcId="{E4FD8C2B-87D8-42CD-9495-5581F49EB174}" destId="{AF4BE145-7A14-4E65-8B7F-14EAE5E2058B}" srcOrd="2" destOrd="0" presId="urn:microsoft.com/office/officeart/2005/8/layout/radial2"/>
    <dgm:cxn modelId="{2AD1C1CA-9D91-4B2C-B749-A6ADD319B7CE}" type="presParOf" srcId="{AF4BE145-7A14-4E65-8B7F-14EAE5E2058B}" destId="{62BA41A1-9674-4281-B456-FC380A12914E}" srcOrd="0" destOrd="0" presId="urn:microsoft.com/office/officeart/2005/8/layout/radial2"/>
    <dgm:cxn modelId="{0BA29CA7-32A8-4823-8BAE-FBA7DB1C7FB6}" type="presParOf" srcId="{AF4BE145-7A14-4E65-8B7F-14EAE5E2058B}" destId="{D13757F5-C524-489F-8C46-F0774373B505}" srcOrd="1" destOrd="0" presId="urn:microsoft.com/office/officeart/2005/8/layout/radial2"/>
    <dgm:cxn modelId="{DA1CEAA6-BF02-4F6E-97AB-F9EFC7632AEE}" type="presParOf" srcId="{E4FD8C2B-87D8-42CD-9495-5581F49EB174}" destId="{B815E6E6-F6EC-4C44-9C86-87B39C59AB49}" srcOrd="3" destOrd="0" presId="urn:microsoft.com/office/officeart/2005/8/layout/radial2"/>
    <dgm:cxn modelId="{A6D3D7AF-D3C6-4A61-AD07-D5B60D9910FC}" type="presParOf" srcId="{E4FD8C2B-87D8-42CD-9495-5581F49EB174}" destId="{6EE6A95B-D684-4382-BEBD-0EE7511E3779}" srcOrd="4" destOrd="0" presId="urn:microsoft.com/office/officeart/2005/8/layout/radial2"/>
    <dgm:cxn modelId="{AD7EEBB2-1DF9-427E-B842-159B57235FF9}" type="presParOf" srcId="{6EE6A95B-D684-4382-BEBD-0EE7511E3779}" destId="{12518A50-060C-4894-9BE6-9C94CC0CEAF5}" srcOrd="0" destOrd="0" presId="urn:microsoft.com/office/officeart/2005/8/layout/radial2"/>
    <dgm:cxn modelId="{185EBA88-EFF8-4DF6-9B17-3018F534AB59}" type="presParOf" srcId="{6EE6A95B-D684-4382-BEBD-0EE7511E3779}" destId="{0E57AEC8-4E5F-4399-86E1-2D8D6CA24FE2}" srcOrd="1" destOrd="0" presId="urn:microsoft.com/office/officeart/2005/8/layout/radial2"/>
    <dgm:cxn modelId="{A888348D-095C-4F3A-8A25-DF92606AB045}" type="presParOf" srcId="{E4FD8C2B-87D8-42CD-9495-5581F49EB174}" destId="{86D40D24-0A7B-407E-A876-CD7097F7815F}" srcOrd="5" destOrd="0" presId="urn:microsoft.com/office/officeart/2005/8/layout/radial2"/>
    <dgm:cxn modelId="{864D6A59-C2B9-48F0-9C54-E81A67275B64}" type="presParOf" srcId="{E4FD8C2B-87D8-42CD-9495-5581F49EB174}" destId="{1DF354E6-BF0D-4F23-9306-849EC6D0CBBE}" srcOrd="6" destOrd="0" presId="urn:microsoft.com/office/officeart/2005/8/layout/radial2"/>
    <dgm:cxn modelId="{5BAE118D-1E52-4801-A082-BE3B3F455315}" type="presParOf" srcId="{1DF354E6-BF0D-4F23-9306-849EC6D0CBBE}" destId="{939FE645-B49A-46EC-AB5C-0754048F65A0}" srcOrd="0" destOrd="0" presId="urn:microsoft.com/office/officeart/2005/8/layout/radial2"/>
    <dgm:cxn modelId="{73CCCC8E-83C8-454D-B821-71314ABB6323}" type="presParOf" srcId="{1DF354E6-BF0D-4F23-9306-849EC6D0CBBE}" destId="{4B4E59DC-4F9A-4E8B-898B-15441E2591B1}" srcOrd="1" destOrd="0" presId="urn:microsoft.com/office/officeart/2005/8/layout/radial2"/>
    <dgm:cxn modelId="{D4C0FEEA-B815-4942-86DD-A4D72A8CC31C}" type="presParOf" srcId="{E4FD8C2B-87D8-42CD-9495-5581F49EB174}" destId="{8FDBADC3-B93E-4C56-9EC9-C495C176DC94}" srcOrd="7" destOrd="0" presId="urn:microsoft.com/office/officeart/2005/8/layout/radial2"/>
    <dgm:cxn modelId="{FCB68B38-B3C7-40DE-B4DC-661F96FAF630}" type="presParOf" srcId="{E4FD8C2B-87D8-42CD-9495-5581F49EB174}" destId="{B2513549-BC86-4CDA-B523-1DC0D9BEF91F}" srcOrd="8" destOrd="0" presId="urn:microsoft.com/office/officeart/2005/8/layout/radial2"/>
    <dgm:cxn modelId="{EE827FE0-7E57-4DA0-A73F-07DB4AABFA04}" type="presParOf" srcId="{B2513549-BC86-4CDA-B523-1DC0D9BEF91F}" destId="{212E8EED-279A-4EE9-AA21-32AE39EBCC20}" srcOrd="0" destOrd="0" presId="urn:microsoft.com/office/officeart/2005/8/layout/radial2"/>
    <dgm:cxn modelId="{50E569F1-292D-4E3A-9458-9C0D3A9913A6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D0FF9B05-D97E-42B0-A33B-5FEA1F198C97}" type="presOf" srcId="{EE2EDB11-A9DB-41DB-8572-B671A33A69C8}" destId="{212E8EED-279A-4EE9-AA21-32AE39EBCC20}" srcOrd="0" destOrd="0" presId="urn:microsoft.com/office/officeart/2005/8/layout/radial2"/>
    <dgm:cxn modelId="{36C13D0B-C741-49FB-9D67-6AEF21D8A34A}" type="presOf" srcId="{31EDCD0E-3F8F-4E48-A1CC-50EB6AF074B7}" destId="{939FE645-B49A-46EC-AB5C-0754048F65A0}" srcOrd="0" destOrd="0" presId="urn:microsoft.com/office/officeart/2005/8/layout/radial2"/>
    <dgm:cxn modelId="{98B1AE3C-7F4C-456D-B941-E794B8CBD403}" type="presOf" srcId="{DEF3E6E8-0CE5-492D-A970-AC5BF1BEC4AD}" destId="{86D40D24-0A7B-407E-A876-CD7097F7815F}" srcOrd="0" destOrd="0" presId="urn:microsoft.com/office/officeart/2005/8/layout/radial2"/>
    <dgm:cxn modelId="{32FF7349-BA7F-4D89-A51B-F3AA70CEB609}" type="presOf" srcId="{54BA5F30-046A-45D9-BDB8-952E3E67A968}" destId="{12518A50-060C-4894-9BE6-9C94CC0CEAF5}" srcOrd="0" destOrd="0" presId="urn:microsoft.com/office/officeart/2005/8/layout/radial2"/>
    <dgm:cxn modelId="{494D1373-261E-40F0-AC7A-F1966A34BF51}" type="presOf" srcId="{C720DEFA-E44F-4A87-B305-CDC4BBF98210}" destId="{B815E6E6-F6EC-4C44-9C86-87B39C59AB49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8AFEBE82-5290-45EC-B891-DE90A68D4B21}" type="presOf" srcId="{8EC28EC6-C784-4BFE-8CC1-76D784F0BC3A}" destId="{19A5F590-A78A-48CF-A81C-0776E7EEBE63}" srcOrd="0" destOrd="0" presId="urn:microsoft.com/office/officeart/2005/8/layout/radial2"/>
    <dgm:cxn modelId="{7AE53484-62DE-4D63-AF8B-058E78FC912E}" type="presOf" srcId="{3EDF6019-2784-4271-A399-49D9E7649EF6}" destId="{1C591D81-F560-415C-9D7F-56968DCDF102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9AF71BA3-4C70-48EF-9BCB-1403B024E1CF}" type="presOf" srcId="{1A54F776-EBAF-43AF-BB45-694A8DA291E3}" destId="{8FDBADC3-B93E-4C56-9EC9-C495C176DC94}" srcOrd="0" destOrd="0" presId="urn:microsoft.com/office/officeart/2005/8/layout/radial2"/>
    <dgm:cxn modelId="{B77EF7D5-140C-4F55-91B2-646C17DA2D64}" type="presOf" srcId="{C1A5ACAE-C1AA-40F9-A369-7277B7A0F52C}" destId="{62BA41A1-9674-4281-B456-FC380A12914E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8DD0E8CE-CF16-4A5F-8279-F2DAB3431AF9}" type="presParOf" srcId="{19A5F590-A78A-48CF-A81C-0776E7EEBE63}" destId="{E4FD8C2B-87D8-42CD-9495-5581F49EB174}" srcOrd="0" destOrd="0" presId="urn:microsoft.com/office/officeart/2005/8/layout/radial2"/>
    <dgm:cxn modelId="{C7EFC54A-C8D9-4E06-8D91-0295FD865856}" type="presParOf" srcId="{E4FD8C2B-87D8-42CD-9495-5581F49EB174}" destId="{8818BD0F-AB02-4BCC-855B-E06A437F7847}" srcOrd="0" destOrd="0" presId="urn:microsoft.com/office/officeart/2005/8/layout/radial2"/>
    <dgm:cxn modelId="{7B6AAAA8-1571-4175-84AA-F685A890E6E6}" type="presParOf" srcId="{8818BD0F-AB02-4BCC-855B-E06A437F7847}" destId="{41E0BB37-16CD-48D7-ABE5-CE60752F4548}" srcOrd="0" destOrd="0" presId="urn:microsoft.com/office/officeart/2005/8/layout/radial2"/>
    <dgm:cxn modelId="{85B62BC1-950D-4028-A3E9-9D90827DA940}" type="presParOf" srcId="{8818BD0F-AB02-4BCC-855B-E06A437F7847}" destId="{21A7C4E5-86AA-4BED-9AB3-2FA4FEC35211}" srcOrd="1" destOrd="0" presId="urn:microsoft.com/office/officeart/2005/8/layout/radial2"/>
    <dgm:cxn modelId="{2848EA92-B85B-4B20-B9B3-D289507930EF}" type="presParOf" srcId="{E4FD8C2B-87D8-42CD-9495-5581F49EB174}" destId="{1C591D81-F560-415C-9D7F-56968DCDF102}" srcOrd="1" destOrd="0" presId="urn:microsoft.com/office/officeart/2005/8/layout/radial2"/>
    <dgm:cxn modelId="{6700DE05-900B-4528-9540-627408C2B866}" type="presParOf" srcId="{E4FD8C2B-87D8-42CD-9495-5581F49EB174}" destId="{AF4BE145-7A14-4E65-8B7F-14EAE5E2058B}" srcOrd="2" destOrd="0" presId="urn:microsoft.com/office/officeart/2005/8/layout/radial2"/>
    <dgm:cxn modelId="{96AF1F96-42AE-48E5-88D3-94A608BFB41D}" type="presParOf" srcId="{AF4BE145-7A14-4E65-8B7F-14EAE5E2058B}" destId="{62BA41A1-9674-4281-B456-FC380A12914E}" srcOrd="0" destOrd="0" presId="urn:microsoft.com/office/officeart/2005/8/layout/radial2"/>
    <dgm:cxn modelId="{53188CF9-AFC8-4B41-8F01-A7102978BC96}" type="presParOf" srcId="{AF4BE145-7A14-4E65-8B7F-14EAE5E2058B}" destId="{D13757F5-C524-489F-8C46-F0774373B505}" srcOrd="1" destOrd="0" presId="urn:microsoft.com/office/officeart/2005/8/layout/radial2"/>
    <dgm:cxn modelId="{EC7621B0-216F-4A90-8C74-961FE6C12544}" type="presParOf" srcId="{E4FD8C2B-87D8-42CD-9495-5581F49EB174}" destId="{B815E6E6-F6EC-4C44-9C86-87B39C59AB49}" srcOrd="3" destOrd="0" presId="urn:microsoft.com/office/officeart/2005/8/layout/radial2"/>
    <dgm:cxn modelId="{794371DE-3599-4824-A193-5ACDDFA8A087}" type="presParOf" srcId="{E4FD8C2B-87D8-42CD-9495-5581F49EB174}" destId="{6EE6A95B-D684-4382-BEBD-0EE7511E3779}" srcOrd="4" destOrd="0" presId="urn:microsoft.com/office/officeart/2005/8/layout/radial2"/>
    <dgm:cxn modelId="{3E97AE01-7AC4-4AC9-A0A0-F58C6220B42B}" type="presParOf" srcId="{6EE6A95B-D684-4382-BEBD-0EE7511E3779}" destId="{12518A50-060C-4894-9BE6-9C94CC0CEAF5}" srcOrd="0" destOrd="0" presId="urn:microsoft.com/office/officeart/2005/8/layout/radial2"/>
    <dgm:cxn modelId="{F7F7D6D7-DB7B-4D36-A266-6A282E901BC8}" type="presParOf" srcId="{6EE6A95B-D684-4382-BEBD-0EE7511E3779}" destId="{0E57AEC8-4E5F-4399-86E1-2D8D6CA24FE2}" srcOrd="1" destOrd="0" presId="urn:microsoft.com/office/officeart/2005/8/layout/radial2"/>
    <dgm:cxn modelId="{E2CA1960-C41C-4C6D-9897-96DEA1B2F940}" type="presParOf" srcId="{E4FD8C2B-87D8-42CD-9495-5581F49EB174}" destId="{86D40D24-0A7B-407E-A876-CD7097F7815F}" srcOrd="5" destOrd="0" presId="urn:microsoft.com/office/officeart/2005/8/layout/radial2"/>
    <dgm:cxn modelId="{12C84555-B47E-42B0-A66C-9B2E4ACC8F41}" type="presParOf" srcId="{E4FD8C2B-87D8-42CD-9495-5581F49EB174}" destId="{1DF354E6-BF0D-4F23-9306-849EC6D0CBBE}" srcOrd="6" destOrd="0" presId="urn:microsoft.com/office/officeart/2005/8/layout/radial2"/>
    <dgm:cxn modelId="{7372AF6F-EAAA-4F0E-88F6-872EE1CEB32E}" type="presParOf" srcId="{1DF354E6-BF0D-4F23-9306-849EC6D0CBBE}" destId="{939FE645-B49A-46EC-AB5C-0754048F65A0}" srcOrd="0" destOrd="0" presId="urn:microsoft.com/office/officeart/2005/8/layout/radial2"/>
    <dgm:cxn modelId="{3A9901CE-4F91-4F66-A2D0-1D883FA671C8}" type="presParOf" srcId="{1DF354E6-BF0D-4F23-9306-849EC6D0CBBE}" destId="{4B4E59DC-4F9A-4E8B-898B-15441E2591B1}" srcOrd="1" destOrd="0" presId="urn:microsoft.com/office/officeart/2005/8/layout/radial2"/>
    <dgm:cxn modelId="{0C9D45DA-ADCD-4062-853D-6D2B830457F0}" type="presParOf" srcId="{E4FD8C2B-87D8-42CD-9495-5581F49EB174}" destId="{8FDBADC3-B93E-4C56-9EC9-C495C176DC94}" srcOrd="7" destOrd="0" presId="urn:microsoft.com/office/officeart/2005/8/layout/radial2"/>
    <dgm:cxn modelId="{C4B85040-7AF5-4DE4-93CE-BD81C318DA8A}" type="presParOf" srcId="{E4FD8C2B-87D8-42CD-9495-5581F49EB174}" destId="{B2513549-BC86-4CDA-B523-1DC0D9BEF91F}" srcOrd="8" destOrd="0" presId="urn:microsoft.com/office/officeart/2005/8/layout/radial2"/>
    <dgm:cxn modelId="{8E969EAF-754C-4BF3-9057-2B945BBE7659}" type="presParOf" srcId="{B2513549-BC86-4CDA-B523-1DC0D9BEF91F}" destId="{212E8EED-279A-4EE9-AA21-32AE39EBCC20}" srcOrd="0" destOrd="0" presId="urn:microsoft.com/office/officeart/2005/8/layout/radial2"/>
    <dgm:cxn modelId="{4E8C43A0-7D41-40B6-B9CF-246C1B06BADF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30F8849-DB90-4E4F-A67F-C2C9B31F2ADB}" type="presOf" srcId="{3EDF6019-2784-4271-A399-49D9E7649EF6}" destId="{1C591D81-F560-415C-9D7F-56968DCDF102}" srcOrd="0" destOrd="0" presId="urn:microsoft.com/office/officeart/2005/8/layout/radial2"/>
    <dgm:cxn modelId="{6934A96D-A0F0-4F15-8A32-AD0FF1438205}" type="presOf" srcId="{54BA5F30-046A-45D9-BDB8-952E3E67A968}" destId="{12518A50-060C-4894-9BE6-9C94CC0CEAF5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23798576-7CCB-4986-AF53-B909B011AC8C}" type="presOf" srcId="{8EC28EC6-C784-4BFE-8CC1-76D784F0BC3A}" destId="{19A5F590-A78A-48CF-A81C-0776E7EEBE63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DC4B5F84-F9BF-4653-9C6A-E9E1BD130C4C}" type="presOf" srcId="{EE2EDB11-A9DB-41DB-8572-B671A33A69C8}" destId="{212E8EED-279A-4EE9-AA21-32AE39EBCC2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B5145BAD-AC7B-440A-9D34-BB010FA63291}" type="presOf" srcId="{C1A5ACAE-C1AA-40F9-A369-7277B7A0F52C}" destId="{62BA41A1-9674-4281-B456-FC380A12914E}" srcOrd="0" destOrd="0" presId="urn:microsoft.com/office/officeart/2005/8/layout/radial2"/>
    <dgm:cxn modelId="{8D71A3AD-2C0A-44C2-92D5-B409B02F8A52}" type="presOf" srcId="{C720DEFA-E44F-4A87-B305-CDC4BBF98210}" destId="{B815E6E6-F6EC-4C44-9C86-87B39C59AB49}" srcOrd="0" destOrd="0" presId="urn:microsoft.com/office/officeart/2005/8/layout/radial2"/>
    <dgm:cxn modelId="{80663DB7-AD6C-48F7-BA50-42055EC0C018}" type="presOf" srcId="{1A54F776-EBAF-43AF-BB45-694A8DA291E3}" destId="{8FDBADC3-B93E-4C56-9EC9-C495C176DC94}" srcOrd="0" destOrd="0" presId="urn:microsoft.com/office/officeart/2005/8/layout/radial2"/>
    <dgm:cxn modelId="{E6015AC9-1115-45CC-8464-26C8DE3D7338}" type="presOf" srcId="{DEF3E6E8-0CE5-492D-A970-AC5BF1BEC4AD}" destId="{86D40D24-0A7B-407E-A876-CD7097F7815F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8305D0FE-5B97-4EEA-BA2E-0168CDE3A8C0}" type="presOf" srcId="{31EDCD0E-3F8F-4E48-A1CC-50EB6AF074B7}" destId="{939FE645-B49A-46EC-AB5C-0754048F65A0}" srcOrd="0" destOrd="0" presId="urn:microsoft.com/office/officeart/2005/8/layout/radial2"/>
    <dgm:cxn modelId="{3EEB7637-0813-4562-8C0E-0270B89BABE2}" type="presParOf" srcId="{19A5F590-A78A-48CF-A81C-0776E7EEBE63}" destId="{E4FD8C2B-87D8-42CD-9495-5581F49EB174}" srcOrd="0" destOrd="0" presId="urn:microsoft.com/office/officeart/2005/8/layout/radial2"/>
    <dgm:cxn modelId="{6C8B5ABA-1503-4D6D-9B67-D6E1E3DBF33E}" type="presParOf" srcId="{E4FD8C2B-87D8-42CD-9495-5581F49EB174}" destId="{8818BD0F-AB02-4BCC-855B-E06A437F7847}" srcOrd="0" destOrd="0" presId="urn:microsoft.com/office/officeart/2005/8/layout/radial2"/>
    <dgm:cxn modelId="{076561B6-8370-4C5E-8938-AFEC60640C62}" type="presParOf" srcId="{8818BD0F-AB02-4BCC-855B-E06A437F7847}" destId="{41E0BB37-16CD-48D7-ABE5-CE60752F4548}" srcOrd="0" destOrd="0" presId="urn:microsoft.com/office/officeart/2005/8/layout/radial2"/>
    <dgm:cxn modelId="{3C8A364D-F106-406D-B4F6-5928F8DE4241}" type="presParOf" srcId="{8818BD0F-AB02-4BCC-855B-E06A437F7847}" destId="{21A7C4E5-86AA-4BED-9AB3-2FA4FEC35211}" srcOrd="1" destOrd="0" presId="urn:microsoft.com/office/officeart/2005/8/layout/radial2"/>
    <dgm:cxn modelId="{54C61A75-6AE4-4BAE-B28D-06F4AB21D4AA}" type="presParOf" srcId="{E4FD8C2B-87D8-42CD-9495-5581F49EB174}" destId="{1C591D81-F560-415C-9D7F-56968DCDF102}" srcOrd="1" destOrd="0" presId="urn:microsoft.com/office/officeart/2005/8/layout/radial2"/>
    <dgm:cxn modelId="{35BBB85C-55D9-4197-A487-72FC47D294C2}" type="presParOf" srcId="{E4FD8C2B-87D8-42CD-9495-5581F49EB174}" destId="{AF4BE145-7A14-4E65-8B7F-14EAE5E2058B}" srcOrd="2" destOrd="0" presId="urn:microsoft.com/office/officeart/2005/8/layout/radial2"/>
    <dgm:cxn modelId="{14D40CA9-8956-41FF-84D9-06EDA54FDDBB}" type="presParOf" srcId="{AF4BE145-7A14-4E65-8B7F-14EAE5E2058B}" destId="{62BA41A1-9674-4281-B456-FC380A12914E}" srcOrd="0" destOrd="0" presId="urn:microsoft.com/office/officeart/2005/8/layout/radial2"/>
    <dgm:cxn modelId="{480EE901-9B0A-44D4-A6B4-B928D93B4DC9}" type="presParOf" srcId="{AF4BE145-7A14-4E65-8B7F-14EAE5E2058B}" destId="{D13757F5-C524-489F-8C46-F0774373B505}" srcOrd="1" destOrd="0" presId="urn:microsoft.com/office/officeart/2005/8/layout/radial2"/>
    <dgm:cxn modelId="{5E043026-8C98-47AB-A8B1-4A7DFEC3BFCA}" type="presParOf" srcId="{E4FD8C2B-87D8-42CD-9495-5581F49EB174}" destId="{B815E6E6-F6EC-4C44-9C86-87B39C59AB49}" srcOrd="3" destOrd="0" presId="urn:microsoft.com/office/officeart/2005/8/layout/radial2"/>
    <dgm:cxn modelId="{BE7987B5-4B9F-4A1F-98E9-7C9C4515D829}" type="presParOf" srcId="{E4FD8C2B-87D8-42CD-9495-5581F49EB174}" destId="{6EE6A95B-D684-4382-BEBD-0EE7511E3779}" srcOrd="4" destOrd="0" presId="urn:microsoft.com/office/officeart/2005/8/layout/radial2"/>
    <dgm:cxn modelId="{0A34C11C-65AA-4352-B444-1250226D4098}" type="presParOf" srcId="{6EE6A95B-D684-4382-BEBD-0EE7511E3779}" destId="{12518A50-060C-4894-9BE6-9C94CC0CEAF5}" srcOrd="0" destOrd="0" presId="urn:microsoft.com/office/officeart/2005/8/layout/radial2"/>
    <dgm:cxn modelId="{A3302F71-B576-4825-AEDF-0F7615BDC0F2}" type="presParOf" srcId="{6EE6A95B-D684-4382-BEBD-0EE7511E3779}" destId="{0E57AEC8-4E5F-4399-86E1-2D8D6CA24FE2}" srcOrd="1" destOrd="0" presId="urn:microsoft.com/office/officeart/2005/8/layout/radial2"/>
    <dgm:cxn modelId="{390097BE-6970-42EA-9054-1373ADEB5920}" type="presParOf" srcId="{E4FD8C2B-87D8-42CD-9495-5581F49EB174}" destId="{86D40D24-0A7B-407E-A876-CD7097F7815F}" srcOrd="5" destOrd="0" presId="urn:microsoft.com/office/officeart/2005/8/layout/radial2"/>
    <dgm:cxn modelId="{F85937B7-87EF-4B46-A4E3-142BC350C272}" type="presParOf" srcId="{E4FD8C2B-87D8-42CD-9495-5581F49EB174}" destId="{1DF354E6-BF0D-4F23-9306-849EC6D0CBBE}" srcOrd="6" destOrd="0" presId="urn:microsoft.com/office/officeart/2005/8/layout/radial2"/>
    <dgm:cxn modelId="{921B3161-8928-411F-8D4F-742A460EC6A4}" type="presParOf" srcId="{1DF354E6-BF0D-4F23-9306-849EC6D0CBBE}" destId="{939FE645-B49A-46EC-AB5C-0754048F65A0}" srcOrd="0" destOrd="0" presId="urn:microsoft.com/office/officeart/2005/8/layout/radial2"/>
    <dgm:cxn modelId="{F2FCDC54-1433-4813-B9AF-DE689593242E}" type="presParOf" srcId="{1DF354E6-BF0D-4F23-9306-849EC6D0CBBE}" destId="{4B4E59DC-4F9A-4E8B-898B-15441E2591B1}" srcOrd="1" destOrd="0" presId="urn:microsoft.com/office/officeart/2005/8/layout/radial2"/>
    <dgm:cxn modelId="{2588122E-B573-48C9-88EB-7F6B7D32C0BC}" type="presParOf" srcId="{E4FD8C2B-87D8-42CD-9495-5581F49EB174}" destId="{8FDBADC3-B93E-4C56-9EC9-C495C176DC94}" srcOrd="7" destOrd="0" presId="urn:microsoft.com/office/officeart/2005/8/layout/radial2"/>
    <dgm:cxn modelId="{01127496-F13C-4520-9EF0-B034F693268E}" type="presParOf" srcId="{E4FD8C2B-87D8-42CD-9495-5581F49EB174}" destId="{B2513549-BC86-4CDA-B523-1DC0D9BEF91F}" srcOrd="8" destOrd="0" presId="urn:microsoft.com/office/officeart/2005/8/layout/radial2"/>
    <dgm:cxn modelId="{B788B1B9-84C8-4F4E-8647-0B9B641EA7A2}" type="presParOf" srcId="{B2513549-BC86-4CDA-B523-1DC0D9BEF91F}" destId="{212E8EED-279A-4EE9-AA21-32AE39EBCC20}" srcOrd="0" destOrd="0" presId="urn:microsoft.com/office/officeart/2005/8/layout/radial2"/>
    <dgm:cxn modelId="{121B2D24-1FF3-413A-B1F3-F4084F28820B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C110925-C426-435B-9DAD-B662D89C5475}" type="presOf" srcId="{C1A5ACAE-C1AA-40F9-A369-7277B7A0F52C}" destId="{62BA41A1-9674-4281-B456-FC380A12914E}" srcOrd="0" destOrd="0" presId="urn:microsoft.com/office/officeart/2005/8/layout/radial2"/>
    <dgm:cxn modelId="{5ABA3B36-B7A5-4DAD-83AB-6057EE19F550}" type="presOf" srcId="{54BA5F30-046A-45D9-BDB8-952E3E67A968}" destId="{12518A50-060C-4894-9BE6-9C94CC0CEAF5}" srcOrd="0" destOrd="0" presId="urn:microsoft.com/office/officeart/2005/8/layout/radial2"/>
    <dgm:cxn modelId="{0C30DB5F-C4EC-43DA-A8C3-16E90D986C46}" type="presOf" srcId="{C720DEFA-E44F-4A87-B305-CDC4BBF98210}" destId="{B815E6E6-F6EC-4C44-9C86-87B39C59AB49}" srcOrd="0" destOrd="0" presId="urn:microsoft.com/office/officeart/2005/8/layout/radial2"/>
    <dgm:cxn modelId="{D0E76D6A-3F58-4705-BC91-D073EE03D7CF}" type="presOf" srcId="{DEF3E6E8-0CE5-492D-A970-AC5BF1BEC4AD}" destId="{86D40D24-0A7B-407E-A876-CD7097F7815F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170F57A-4908-41E1-B6C9-28153A3681BD}" type="presOf" srcId="{8EC28EC6-C784-4BFE-8CC1-76D784F0BC3A}" destId="{19A5F590-A78A-48CF-A81C-0776E7EEBE63}" srcOrd="0" destOrd="0" presId="urn:microsoft.com/office/officeart/2005/8/layout/radial2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2E062D88-947D-47F0-89EF-70FF6EB7AD39}" type="presOf" srcId="{1A54F776-EBAF-43AF-BB45-694A8DA291E3}" destId="{8FDBADC3-B93E-4C56-9EC9-C495C176DC94}" srcOrd="0" destOrd="0" presId="urn:microsoft.com/office/officeart/2005/8/layout/radial2"/>
    <dgm:cxn modelId="{B64F3F8A-D498-4BEE-AC95-1881D23A880E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2B7A3ABB-AE2F-4CA2-973C-ECF6E7E7D374}" type="presOf" srcId="{3EDF6019-2784-4271-A399-49D9E7649EF6}" destId="{1C591D81-F560-415C-9D7F-56968DCDF102}" srcOrd="0" destOrd="0" presId="urn:microsoft.com/office/officeart/2005/8/layout/radial2"/>
    <dgm:cxn modelId="{CEDACAF3-D17A-4756-8EEB-2094A53842CE}" type="presOf" srcId="{EE2EDB11-A9DB-41DB-8572-B671A33A69C8}" destId="{212E8EED-279A-4EE9-AA21-32AE39EBCC20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770C37CA-A091-4873-8DE6-DD1D20969ECC}" type="presParOf" srcId="{19A5F590-A78A-48CF-A81C-0776E7EEBE63}" destId="{E4FD8C2B-87D8-42CD-9495-5581F49EB174}" srcOrd="0" destOrd="0" presId="urn:microsoft.com/office/officeart/2005/8/layout/radial2"/>
    <dgm:cxn modelId="{DD9CFE9D-7B44-4BE8-8574-5B2D91E78659}" type="presParOf" srcId="{E4FD8C2B-87D8-42CD-9495-5581F49EB174}" destId="{8818BD0F-AB02-4BCC-855B-E06A437F7847}" srcOrd="0" destOrd="0" presId="urn:microsoft.com/office/officeart/2005/8/layout/radial2"/>
    <dgm:cxn modelId="{0A190D7E-7557-4EEC-94C8-35BDD23A9329}" type="presParOf" srcId="{8818BD0F-AB02-4BCC-855B-E06A437F7847}" destId="{41E0BB37-16CD-48D7-ABE5-CE60752F4548}" srcOrd="0" destOrd="0" presId="urn:microsoft.com/office/officeart/2005/8/layout/radial2"/>
    <dgm:cxn modelId="{81D7F55C-5FB2-4790-9DC8-F9254DC9CB91}" type="presParOf" srcId="{8818BD0F-AB02-4BCC-855B-E06A437F7847}" destId="{21A7C4E5-86AA-4BED-9AB3-2FA4FEC35211}" srcOrd="1" destOrd="0" presId="urn:microsoft.com/office/officeart/2005/8/layout/radial2"/>
    <dgm:cxn modelId="{99AA0506-36CC-4B03-8EE1-68343C49EF0A}" type="presParOf" srcId="{E4FD8C2B-87D8-42CD-9495-5581F49EB174}" destId="{1C591D81-F560-415C-9D7F-56968DCDF102}" srcOrd="1" destOrd="0" presId="urn:microsoft.com/office/officeart/2005/8/layout/radial2"/>
    <dgm:cxn modelId="{34183F3A-C511-4D79-8885-FD1283DCE4CE}" type="presParOf" srcId="{E4FD8C2B-87D8-42CD-9495-5581F49EB174}" destId="{AF4BE145-7A14-4E65-8B7F-14EAE5E2058B}" srcOrd="2" destOrd="0" presId="urn:microsoft.com/office/officeart/2005/8/layout/radial2"/>
    <dgm:cxn modelId="{A4EFB4D8-F317-4720-AD6E-AC90B0308DA0}" type="presParOf" srcId="{AF4BE145-7A14-4E65-8B7F-14EAE5E2058B}" destId="{62BA41A1-9674-4281-B456-FC380A12914E}" srcOrd="0" destOrd="0" presId="urn:microsoft.com/office/officeart/2005/8/layout/radial2"/>
    <dgm:cxn modelId="{E9DCA515-AFFF-462F-BDD7-D71B0C7D0729}" type="presParOf" srcId="{AF4BE145-7A14-4E65-8B7F-14EAE5E2058B}" destId="{D13757F5-C524-489F-8C46-F0774373B505}" srcOrd="1" destOrd="0" presId="urn:microsoft.com/office/officeart/2005/8/layout/radial2"/>
    <dgm:cxn modelId="{3D415983-DA10-49A7-B820-D6E09DE65055}" type="presParOf" srcId="{E4FD8C2B-87D8-42CD-9495-5581F49EB174}" destId="{B815E6E6-F6EC-4C44-9C86-87B39C59AB49}" srcOrd="3" destOrd="0" presId="urn:microsoft.com/office/officeart/2005/8/layout/radial2"/>
    <dgm:cxn modelId="{9FCFEF90-5935-4B59-ABC2-7DA9ED4E6D59}" type="presParOf" srcId="{E4FD8C2B-87D8-42CD-9495-5581F49EB174}" destId="{6EE6A95B-D684-4382-BEBD-0EE7511E3779}" srcOrd="4" destOrd="0" presId="urn:microsoft.com/office/officeart/2005/8/layout/radial2"/>
    <dgm:cxn modelId="{BDA14210-EB4D-45DE-B6C5-726AE3AB70B5}" type="presParOf" srcId="{6EE6A95B-D684-4382-BEBD-0EE7511E3779}" destId="{12518A50-060C-4894-9BE6-9C94CC0CEAF5}" srcOrd="0" destOrd="0" presId="urn:microsoft.com/office/officeart/2005/8/layout/radial2"/>
    <dgm:cxn modelId="{01E03C0E-CA5B-406D-A32A-D48A53C30E35}" type="presParOf" srcId="{6EE6A95B-D684-4382-BEBD-0EE7511E3779}" destId="{0E57AEC8-4E5F-4399-86E1-2D8D6CA24FE2}" srcOrd="1" destOrd="0" presId="urn:microsoft.com/office/officeart/2005/8/layout/radial2"/>
    <dgm:cxn modelId="{560B4FCD-4739-4612-8520-82CC6E3DFBA4}" type="presParOf" srcId="{E4FD8C2B-87D8-42CD-9495-5581F49EB174}" destId="{86D40D24-0A7B-407E-A876-CD7097F7815F}" srcOrd="5" destOrd="0" presId="urn:microsoft.com/office/officeart/2005/8/layout/radial2"/>
    <dgm:cxn modelId="{08181804-81B9-4644-8009-DB8EE580D322}" type="presParOf" srcId="{E4FD8C2B-87D8-42CD-9495-5581F49EB174}" destId="{1DF354E6-BF0D-4F23-9306-849EC6D0CBBE}" srcOrd="6" destOrd="0" presId="urn:microsoft.com/office/officeart/2005/8/layout/radial2"/>
    <dgm:cxn modelId="{9903D4CD-F495-418F-8E3E-4C3706C69C82}" type="presParOf" srcId="{1DF354E6-BF0D-4F23-9306-849EC6D0CBBE}" destId="{939FE645-B49A-46EC-AB5C-0754048F65A0}" srcOrd="0" destOrd="0" presId="urn:microsoft.com/office/officeart/2005/8/layout/radial2"/>
    <dgm:cxn modelId="{71E8E6D0-C941-4897-9441-06F7F5D391CE}" type="presParOf" srcId="{1DF354E6-BF0D-4F23-9306-849EC6D0CBBE}" destId="{4B4E59DC-4F9A-4E8B-898B-15441E2591B1}" srcOrd="1" destOrd="0" presId="urn:microsoft.com/office/officeart/2005/8/layout/radial2"/>
    <dgm:cxn modelId="{0AE5491F-790A-4844-B07C-97056C9A2DC1}" type="presParOf" srcId="{E4FD8C2B-87D8-42CD-9495-5581F49EB174}" destId="{8FDBADC3-B93E-4C56-9EC9-C495C176DC94}" srcOrd="7" destOrd="0" presId="urn:microsoft.com/office/officeart/2005/8/layout/radial2"/>
    <dgm:cxn modelId="{BE28DED7-ECB2-42BC-BD9F-6B44640E8183}" type="presParOf" srcId="{E4FD8C2B-87D8-42CD-9495-5581F49EB174}" destId="{B2513549-BC86-4CDA-B523-1DC0D9BEF91F}" srcOrd="8" destOrd="0" presId="urn:microsoft.com/office/officeart/2005/8/layout/radial2"/>
    <dgm:cxn modelId="{A10D6B2D-7B02-40C4-85B6-EB1E6211825B}" type="presParOf" srcId="{B2513549-BC86-4CDA-B523-1DC0D9BEF91F}" destId="{212E8EED-279A-4EE9-AA21-32AE39EBCC20}" srcOrd="0" destOrd="0" presId="urn:microsoft.com/office/officeart/2005/8/layout/radial2"/>
    <dgm:cxn modelId="{BEFE53CA-3BED-4D1C-AD71-D34B47B62349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C28EC6-C784-4BFE-8CC1-76D784F0BC3A}" type="doc">
      <dgm:prSet loTypeId="urn:microsoft.com/office/officeart/2005/8/layout/radial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5ACAE-C1AA-40F9-A369-7277B7A0F52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3EDF6019-2784-4271-A399-49D9E7649EF6}" type="parTrans" cxnId="{161BB793-FBE5-409D-82D0-7E243DB69FFB}">
      <dgm:prSet/>
      <dgm:spPr/>
      <dgm:t>
        <a:bodyPr/>
        <a:lstStyle/>
        <a:p>
          <a:endParaRPr lang="en-US" dirty="0"/>
        </a:p>
      </dgm:t>
    </dgm:pt>
    <dgm:pt modelId="{D0EA0285-CE0D-47E8-8E70-0EF8D78E1B28}" type="sibTrans" cxnId="{161BB793-FBE5-409D-82D0-7E243DB69FFB}">
      <dgm:prSet/>
      <dgm:spPr/>
      <dgm:t>
        <a:bodyPr/>
        <a:lstStyle/>
        <a:p>
          <a:endParaRPr lang="en-US"/>
        </a:p>
      </dgm:t>
    </dgm:pt>
    <dgm:pt modelId="{54BA5F30-046A-45D9-BDB8-952E3E67A96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800" dirty="0"/>
        </a:p>
      </dgm:t>
    </dgm:pt>
    <dgm:pt modelId="{C720DEFA-E44F-4A87-B305-CDC4BBF98210}" type="parTrans" cxnId="{70A595FC-491C-4CDD-A8F2-352E7A6ABE4A}">
      <dgm:prSet/>
      <dgm:spPr/>
      <dgm:t>
        <a:bodyPr/>
        <a:lstStyle/>
        <a:p>
          <a:endParaRPr lang="en-US" dirty="0"/>
        </a:p>
      </dgm:t>
    </dgm:pt>
    <dgm:pt modelId="{0C1410A3-88FD-4C7E-A3DB-DB8CBA3C0750}" type="sibTrans" cxnId="{70A595FC-491C-4CDD-A8F2-352E7A6ABE4A}">
      <dgm:prSet/>
      <dgm:spPr/>
      <dgm:t>
        <a:bodyPr/>
        <a:lstStyle/>
        <a:p>
          <a:endParaRPr lang="en-US"/>
        </a:p>
      </dgm:t>
    </dgm:pt>
    <dgm:pt modelId="{31EDCD0E-3F8F-4E48-A1CC-50EB6AF074B7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400" dirty="0"/>
        </a:p>
      </dgm:t>
    </dgm:pt>
    <dgm:pt modelId="{DEF3E6E8-0CE5-492D-A970-AC5BF1BEC4AD}" type="parTrans" cxnId="{96F9C353-BBFC-4BA8-B0F9-4CEAF9BD9E4F}">
      <dgm:prSet/>
      <dgm:spPr/>
      <dgm:t>
        <a:bodyPr/>
        <a:lstStyle/>
        <a:p>
          <a:endParaRPr lang="en-US" dirty="0"/>
        </a:p>
      </dgm:t>
    </dgm:pt>
    <dgm:pt modelId="{F9F3E063-2A41-4F9F-A69B-534B38BBEF7D}" type="sibTrans" cxnId="{96F9C353-BBFC-4BA8-B0F9-4CEAF9BD9E4F}">
      <dgm:prSet/>
      <dgm:spPr/>
      <dgm:t>
        <a:bodyPr/>
        <a:lstStyle/>
        <a:p>
          <a:endParaRPr lang="en-US"/>
        </a:p>
      </dgm:t>
    </dgm:pt>
    <dgm:pt modelId="{EE2EDB11-A9DB-41DB-8572-B671A33A69C8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1600" dirty="0"/>
        </a:p>
      </dgm:t>
    </dgm:pt>
    <dgm:pt modelId="{3CBFCCE4-75F1-46C7-A8A2-7A07A1B07377}" type="sibTrans" cxnId="{FFCFEF80-EF25-426D-B691-E9BE14B1CFB2}">
      <dgm:prSet/>
      <dgm:spPr/>
      <dgm:t>
        <a:bodyPr/>
        <a:lstStyle/>
        <a:p>
          <a:endParaRPr lang="en-US"/>
        </a:p>
      </dgm:t>
    </dgm:pt>
    <dgm:pt modelId="{1A54F776-EBAF-43AF-BB45-694A8DA291E3}" type="parTrans" cxnId="{FFCFEF80-EF25-426D-B691-E9BE14B1CFB2}">
      <dgm:prSet/>
      <dgm:spPr/>
      <dgm:t>
        <a:bodyPr/>
        <a:lstStyle/>
        <a:p>
          <a:endParaRPr lang="en-US" dirty="0"/>
        </a:p>
      </dgm:t>
    </dgm:pt>
    <dgm:pt modelId="{19A5F590-A78A-48CF-A81C-0776E7EEBE63}" type="pres">
      <dgm:prSet presAssocID="{8EC28EC6-C784-4BFE-8CC1-76D784F0BC3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4FD8C2B-87D8-42CD-9495-5581F49EB174}" type="pres">
      <dgm:prSet presAssocID="{8EC28EC6-C784-4BFE-8CC1-76D784F0BC3A}" presName="cycle" presStyleCnt="0"/>
      <dgm:spPr/>
    </dgm:pt>
    <dgm:pt modelId="{8818BD0F-AB02-4BCC-855B-E06A437F7847}" type="pres">
      <dgm:prSet presAssocID="{8EC28EC6-C784-4BFE-8CC1-76D784F0BC3A}" presName="centerShape" presStyleCnt="0"/>
      <dgm:spPr/>
    </dgm:pt>
    <dgm:pt modelId="{41E0BB37-16CD-48D7-ABE5-CE60752F4548}" type="pres">
      <dgm:prSet presAssocID="{8EC28EC6-C784-4BFE-8CC1-76D784F0BC3A}" presName="connSite" presStyleLbl="node1" presStyleIdx="0" presStyleCnt="5"/>
      <dgm:spPr/>
    </dgm:pt>
    <dgm:pt modelId="{21A7C4E5-86AA-4BED-9AB3-2FA4FEC35211}" type="pres">
      <dgm:prSet presAssocID="{8EC28EC6-C784-4BFE-8CC1-76D784F0BC3A}" presName="visible" presStyleLbl="node1" presStyleIdx="0" presStyleCnt="5"/>
      <dgm:spPr/>
    </dgm:pt>
    <dgm:pt modelId="{1C591D81-F560-415C-9D7F-56968DCDF102}" type="pres">
      <dgm:prSet presAssocID="{3EDF6019-2784-4271-A399-49D9E7649EF6}" presName="Name25" presStyleLbl="parChTrans1D1" presStyleIdx="0" presStyleCnt="4"/>
      <dgm:spPr/>
    </dgm:pt>
    <dgm:pt modelId="{AF4BE145-7A14-4E65-8B7F-14EAE5E2058B}" type="pres">
      <dgm:prSet presAssocID="{C1A5ACAE-C1AA-40F9-A369-7277B7A0F52C}" presName="node" presStyleCnt="0"/>
      <dgm:spPr/>
    </dgm:pt>
    <dgm:pt modelId="{62BA41A1-9674-4281-B456-FC380A12914E}" type="pres">
      <dgm:prSet presAssocID="{C1A5ACAE-C1AA-40F9-A369-7277B7A0F52C}" presName="parentNode" presStyleLbl="node1" presStyleIdx="1" presStyleCnt="5" custScaleX="38132" custScaleY="38132" custLinFactNeighborX="-58115" custLinFactNeighborY="90366">
        <dgm:presLayoutVars>
          <dgm:chMax val="1"/>
          <dgm:bulletEnabled val="1"/>
        </dgm:presLayoutVars>
      </dgm:prSet>
      <dgm:spPr/>
    </dgm:pt>
    <dgm:pt modelId="{D13757F5-C524-489F-8C46-F0774373B505}" type="pres">
      <dgm:prSet presAssocID="{C1A5ACAE-C1AA-40F9-A369-7277B7A0F52C}" presName="childNode" presStyleLbl="revTx" presStyleIdx="0" presStyleCnt="0">
        <dgm:presLayoutVars>
          <dgm:bulletEnabled val="1"/>
        </dgm:presLayoutVars>
      </dgm:prSet>
      <dgm:spPr/>
    </dgm:pt>
    <dgm:pt modelId="{B815E6E6-F6EC-4C44-9C86-87B39C59AB49}" type="pres">
      <dgm:prSet presAssocID="{C720DEFA-E44F-4A87-B305-CDC4BBF98210}" presName="Name25" presStyleLbl="parChTrans1D1" presStyleIdx="1" presStyleCnt="4"/>
      <dgm:spPr/>
    </dgm:pt>
    <dgm:pt modelId="{6EE6A95B-D684-4382-BEBD-0EE7511E3779}" type="pres">
      <dgm:prSet presAssocID="{54BA5F30-046A-45D9-BDB8-952E3E67A968}" presName="node" presStyleCnt="0"/>
      <dgm:spPr/>
    </dgm:pt>
    <dgm:pt modelId="{12518A50-060C-4894-9BE6-9C94CC0CEAF5}" type="pres">
      <dgm:prSet presAssocID="{54BA5F30-046A-45D9-BDB8-952E3E67A968}" presName="parentNode" presStyleLbl="node1" presStyleIdx="2" presStyleCnt="5" custScaleX="38138" custScaleY="38138" custLinFactNeighborX="-88055" custLinFactNeighborY="13162">
        <dgm:presLayoutVars>
          <dgm:chMax val="1"/>
          <dgm:bulletEnabled val="1"/>
        </dgm:presLayoutVars>
      </dgm:prSet>
      <dgm:spPr/>
    </dgm:pt>
    <dgm:pt modelId="{0E57AEC8-4E5F-4399-86E1-2D8D6CA24FE2}" type="pres">
      <dgm:prSet presAssocID="{54BA5F30-046A-45D9-BDB8-952E3E67A968}" presName="childNode" presStyleLbl="revTx" presStyleIdx="0" presStyleCnt="0">
        <dgm:presLayoutVars>
          <dgm:bulletEnabled val="1"/>
        </dgm:presLayoutVars>
      </dgm:prSet>
      <dgm:spPr/>
    </dgm:pt>
    <dgm:pt modelId="{86D40D24-0A7B-407E-A876-CD7097F7815F}" type="pres">
      <dgm:prSet presAssocID="{DEF3E6E8-0CE5-492D-A970-AC5BF1BEC4AD}" presName="Name25" presStyleLbl="parChTrans1D1" presStyleIdx="2" presStyleCnt="4"/>
      <dgm:spPr/>
    </dgm:pt>
    <dgm:pt modelId="{1DF354E6-BF0D-4F23-9306-849EC6D0CBBE}" type="pres">
      <dgm:prSet presAssocID="{31EDCD0E-3F8F-4E48-A1CC-50EB6AF074B7}" presName="node" presStyleCnt="0"/>
      <dgm:spPr/>
    </dgm:pt>
    <dgm:pt modelId="{939FE645-B49A-46EC-AB5C-0754048F65A0}" type="pres">
      <dgm:prSet presAssocID="{31EDCD0E-3F8F-4E48-A1CC-50EB6AF074B7}" presName="parentNode" presStyleLbl="node1" presStyleIdx="3" presStyleCnt="5" custScaleX="36640" custScaleY="36637" custLinFactNeighborX="-76388" custLinFactNeighborY="-67346">
        <dgm:presLayoutVars>
          <dgm:chMax val="1"/>
          <dgm:bulletEnabled val="1"/>
        </dgm:presLayoutVars>
      </dgm:prSet>
      <dgm:spPr/>
    </dgm:pt>
    <dgm:pt modelId="{4B4E59DC-4F9A-4E8B-898B-15441E2591B1}" type="pres">
      <dgm:prSet presAssocID="{31EDCD0E-3F8F-4E48-A1CC-50EB6AF074B7}" presName="childNode" presStyleLbl="revTx" presStyleIdx="0" presStyleCnt="0">
        <dgm:presLayoutVars>
          <dgm:bulletEnabled val="1"/>
        </dgm:presLayoutVars>
      </dgm:prSet>
      <dgm:spPr/>
    </dgm:pt>
    <dgm:pt modelId="{8FDBADC3-B93E-4C56-9EC9-C495C176DC94}" type="pres">
      <dgm:prSet presAssocID="{1A54F776-EBAF-43AF-BB45-694A8DA291E3}" presName="Name25" presStyleLbl="parChTrans1D1" presStyleIdx="3" presStyleCnt="4"/>
      <dgm:spPr/>
    </dgm:pt>
    <dgm:pt modelId="{B2513549-BC86-4CDA-B523-1DC0D9BEF91F}" type="pres">
      <dgm:prSet presAssocID="{EE2EDB11-A9DB-41DB-8572-B671A33A69C8}" presName="node" presStyleCnt="0"/>
      <dgm:spPr/>
    </dgm:pt>
    <dgm:pt modelId="{212E8EED-279A-4EE9-AA21-32AE39EBCC20}" type="pres">
      <dgm:prSet presAssocID="{EE2EDB11-A9DB-41DB-8572-B671A33A69C8}" presName="parentNode" presStyleLbl="node1" presStyleIdx="4" presStyleCnt="5" custScaleX="38429" custScaleY="38428" custLinFactY="-5800" custLinFactNeighborX="-45089" custLinFactNeighborY="-100000">
        <dgm:presLayoutVars>
          <dgm:chMax val="1"/>
          <dgm:bulletEnabled val="1"/>
        </dgm:presLayoutVars>
      </dgm:prSet>
      <dgm:spPr/>
    </dgm:pt>
    <dgm:pt modelId="{0B1A530B-89CA-4FA5-9F75-B205D10C7522}" type="pres">
      <dgm:prSet presAssocID="{EE2EDB11-A9DB-41DB-8572-B671A33A69C8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130B513-93E6-4F0F-AB8E-92E30DBBDCFD}" type="presOf" srcId="{DEF3E6E8-0CE5-492D-A970-AC5BF1BEC4AD}" destId="{86D40D24-0A7B-407E-A876-CD7097F7815F}" srcOrd="0" destOrd="0" presId="urn:microsoft.com/office/officeart/2005/8/layout/radial2"/>
    <dgm:cxn modelId="{A1C7081B-8710-4569-9433-198C9D2DFF83}" type="presOf" srcId="{8EC28EC6-C784-4BFE-8CC1-76D784F0BC3A}" destId="{19A5F590-A78A-48CF-A81C-0776E7EEBE63}" srcOrd="0" destOrd="0" presId="urn:microsoft.com/office/officeart/2005/8/layout/radial2"/>
    <dgm:cxn modelId="{F6922E1F-52F2-407A-9F0B-EA00F5A24D55}" type="presOf" srcId="{EE2EDB11-A9DB-41DB-8572-B671A33A69C8}" destId="{212E8EED-279A-4EE9-AA21-32AE39EBCC20}" srcOrd="0" destOrd="0" presId="urn:microsoft.com/office/officeart/2005/8/layout/radial2"/>
    <dgm:cxn modelId="{3C0A1C20-3A4A-402F-A3FA-654FE7ACBF41}" type="presOf" srcId="{1A54F776-EBAF-43AF-BB45-694A8DA291E3}" destId="{8FDBADC3-B93E-4C56-9EC9-C495C176DC94}" srcOrd="0" destOrd="0" presId="urn:microsoft.com/office/officeart/2005/8/layout/radial2"/>
    <dgm:cxn modelId="{3D89734F-630B-443E-8F32-CA81628B028C}" type="presOf" srcId="{3EDF6019-2784-4271-A399-49D9E7649EF6}" destId="{1C591D81-F560-415C-9D7F-56968DCDF102}" srcOrd="0" destOrd="0" presId="urn:microsoft.com/office/officeart/2005/8/layout/radial2"/>
    <dgm:cxn modelId="{96F9C353-BBFC-4BA8-B0F9-4CEAF9BD9E4F}" srcId="{8EC28EC6-C784-4BFE-8CC1-76D784F0BC3A}" destId="{31EDCD0E-3F8F-4E48-A1CC-50EB6AF074B7}" srcOrd="2" destOrd="0" parTransId="{DEF3E6E8-0CE5-492D-A970-AC5BF1BEC4AD}" sibTransId="{F9F3E063-2A41-4F9F-A69B-534B38BBEF7D}"/>
    <dgm:cxn modelId="{FFCFEF80-EF25-426D-B691-E9BE14B1CFB2}" srcId="{8EC28EC6-C784-4BFE-8CC1-76D784F0BC3A}" destId="{EE2EDB11-A9DB-41DB-8572-B671A33A69C8}" srcOrd="3" destOrd="0" parTransId="{1A54F776-EBAF-43AF-BB45-694A8DA291E3}" sibTransId="{3CBFCCE4-75F1-46C7-A8A2-7A07A1B07377}"/>
    <dgm:cxn modelId="{DAB38385-9CFF-4599-ACE3-B81BBD7A734B}" type="presOf" srcId="{31EDCD0E-3F8F-4E48-A1CC-50EB6AF074B7}" destId="{939FE645-B49A-46EC-AB5C-0754048F65A0}" srcOrd="0" destOrd="0" presId="urn:microsoft.com/office/officeart/2005/8/layout/radial2"/>
    <dgm:cxn modelId="{161BB793-FBE5-409D-82D0-7E243DB69FFB}" srcId="{8EC28EC6-C784-4BFE-8CC1-76D784F0BC3A}" destId="{C1A5ACAE-C1AA-40F9-A369-7277B7A0F52C}" srcOrd="0" destOrd="0" parTransId="{3EDF6019-2784-4271-A399-49D9E7649EF6}" sibTransId="{D0EA0285-CE0D-47E8-8E70-0EF8D78E1B28}"/>
    <dgm:cxn modelId="{67B6E3B8-F646-4D01-84D9-C57175D59B4F}" type="presOf" srcId="{54BA5F30-046A-45D9-BDB8-952E3E67A968}" destId="{12518A50-060C-4894-9BE6-9C94CC0CEAF5}" srcOrd="0" destOrd="0" presId="urn:microsoft.com/office/officeart/2005/8/layout/radial2"/>
    <dgm:cxn modelId="{984233E2-FA45-439D-922D-4432233E5840}" type="presOf" srcId="{C1A5ACAE-C1AA-40F9-A369-7277B7A0F52C}" destId="{62BA41A1-9674-4281-B456-FC380A12914E}" srcOrd="0" destOrd="0" presId="urn:microsoft.com/office/officeart/2005/8/layout/radial2"/>
    <dgm:cxn modelId="{6F0D01E8-DE1E-4391-85A0-1C860C1BCCCE}" type="presOf" srcId="{C720DEFA-E44F-4A87-B305-CDC4BBF98210}" destId="{B815E6E6-F6EC-4C44-9C86-87B39C59AB49}" srcOrd="0" destOrd="0" presId="urn:microsoft.com/office/officeart/2005/8/layout/radial2"/>
    <dgm:cxn modelId="{70A595FC-491C-4CDD-A8F2-352E7A6ABE4A}" srcId="{8EC28EC6-C784-4BFE-8CC1-76D784F0BC3A}" destId="{54BA5F30-046A-45D9-BDB8-952E3E67A968}" srcOrd="1" destOrd="0" parTransId="{C720DEFA-E44F-4A87-B305-CDC4BBF98210}" sibTransId="{0C1410A3-88FD-4C7E-A3DB-DB8CBA3C0750}"/>
    <dgm:cxn modelId="{38454C74-C57F-46EE-9CEC-5D5F470CFFB4}" type="presParOf" srcId="{19A5F590-A78A-48CF-A81C-0776E7EEBE63}" destId="{E4FD8C2B-87D8-42CD-9495-5581F49EB174}" srcOrd="0" destOrd="0" presId="urn:microsoft.com/office/officeart/2005/8/layout/radial2"/>
    <dgm:cxn modelId="{9AC9E3C3-7584-4A0D-919C-D18B35E0DDB4}" type="presParOf" srcId="{E4FD8C2B-87D8-42CD-9495-5581F49EB174}" destId="{8818BD0F-AB02-4BCC-855B-E06A437F7847}" srcOrd="0" destOrd="0" presId="urn:microsoft.com/office/officeart/2005/8/layout/radial2"/>
    <dgm:cxn modelId="{0EECAEAA-4877-4BB2-A17B-F9057AF53048}" type="presParOf" srcId="{8818BD0F-AB02-4BCC-855B-E06A437F7847}" destId="{41E0BB37-16CD-48D7-ABE5-CE60752F4548}" srcOrd="0" destOrd="0" presId="urn:microsoft.com/office/officeart/2005/8/layout/radial2"/>
    <dgm:cxn modelId="{4FDAAF63-34B5-4C30-BAA9-DB89E07B0A63}" type="presParOf" srcId="{8818BD0F-AB02-4BCC-855B-E06A437F7847}" destId="{21A7C4E5-86AA-4BED-9AB3-2FA4FEC35211}" srcOrd="1" destOrd="0" presId="urn:microsoft.com/office/officeart/2005/8/layout/radial2"/>
    <dgm:cxn modelId="{F956298B-B0D4-497D-9BCA-9F7CA1E3CECC}" type="presParOf" srcId="{E4FD8C2B-87D8-42CD-9495-5581F49EB174}" destId="{1C591D81-F560-415C-9D7F-56968DCDF102}" srcOrd="1" destOrd="0" presId="urn:microsoft.com/office/officeart/2005/8/layout/radial2"/>
    <dgm:cxn modelId="{902731EE-DCCA-46E7-91F5-02C5F1B46723}" type="presParOf" srcId="{E4FD8C2B-87D8-42CD-9495-5581F49EB174}" destId="{AF4BE145-7A14-4E65-8B7F-14EAE5E2058B}" srcOrd="2" destOrd="0" presId="urn:microsoft.com/office/officeart/2005/8/layout/radial2"/>
    <dgm:cxn modelId="{D956B694-9640-4885-9976-5E647D6FC63B}" type="presParOf" srcId="{AF4BE145-7A14-4E65-8B7F-14EAE5E2058B}" destId="{62BA41A1-9674-4281-B456-FC380A12914E}" srcOrd="0" destOrd="0" presId="urn:microsoft.com/office/officeart/2005/8/layout/radial2"/>
    <dgm:cxn modelId="{9BFC06D3-5502-4253-815B-EE1131CF8E6F}" type="presParOf" srcId="{AF4BE145-7A14-4E65-8B7F-14EAE5E2058B}" destId="{D13757F5-C524-489F-8C46-F0774373B505}" srcOrd="1" destOrd="0" presId="urn:microsoft.com/office/officeart/2005/8/layout/radial2"/>
    <dgm:cxn modelId="{10A50AF2-51C0-49F2-B28C-A6E84CE7277F}" type="presParOf" srcId="{E4FD8C2B-87D8-42CD-9495-5581F49EB174}" destId="{B815E6E6-F6EC-4C44-9C86-87B39C59AB49}" srcOrd="3" destOrd="0" presId="urn:microsoft.com/office/officeart/2005/8/layout/radial2"/>
    <dgm:cxn modelId="{53C823FB-93E7-4B87-B546-785B8FA9185F}" type="presParOf" srcId="{E4FD8C2B-87D8-42CD-9495-5581F49EB174}" destId="{6EE6A95B-D684-4382-BEBD-0EE7511E3779}" srcOrd="4" destOrd="0" presId="urn:microsoft.com/office/officeart/2005/8/layout/radial2"/>
    <dgm:cxn modelId="{A74ADF14-1376-4A62-9380-FB2AEC797208}" type="presParOf" srcId="{6EE6A95B-D684-4382-BEBD-0EE7511E3779}" destId="{12518A50-060C-4894-9BE6-9C94CC0CEAF5}" srcOrd="0" destOrd="0" presId="urn:microsoft.com/office/officeart/2005/8/layout/radial2"/>
    <dgm:cxn modelId="{355BACBF-2D81-4817-BBDA-360767FAB9EB}" type="presParOf" srcId="{6EE6A95B-D684-4382-BEBD-0EE7511E3779}" destId="{0E57AEC8-4E5F-4399-86E1-2D8D6CA24FE2}" srcOrd="1" destOrd="0" presId="urn:microsoft.com/office/officeart/2005/8/layout/radial2"/>
    <dgm:cxn modelId="{5FA5A7DF-7895-4E4C-AC94-24FD755EF9F7}" type="presParOf" srcId="{E4FD8C2B-87D8-42CD-9495-5581F49EB174}" destId="{86D40D24-0A7B-407E-A876-CD7097F7815F}" srcOrd="5" destOrd="0" presId="urn:microsoft.com/office/officeart/2005/8/layout/radial2"/>
    <dgm:cxn modelId="{DC90E23E-E920-415F-A6F6-5898AEA6A4C1}" type="presParOf" srcId="{E4FD8C2B-87D8-42CD-9495-5581F49EB174}" destId="{1DF354E6-BF0D-4F23-9306-849EC6D0CBBE}" srcOrd="6" destOrd="0" presId="urn:microsoft.com/office/officeart/2005/8/layout/radial2"/>
    <dgm:cxn modelId="{680BC4A4-827D-446D-B2CD-CBF5F0A82303}" type="presParOf" srcId="{1DF354E6-BF0D-4F23-9306-849EC6D0CBBE}" destId="{939FE645-B49A-46EC-AB5C-0754048F65A0}" srcOrd="0" destOrd="0" presId="urn:microsoft.com/office/officeart/2005/8/layout/radial2"/>
    <dgm:cxn modelId="{EA67F5E4-007C-4598-8FC4-941EA0BB7E1F}" type="presParOf" srcId="{1DF354E6-BF0D-4F23-9306-849EC6D0CBBE}" destId="{4B4E59DC-4F9A-4E8B-898B-15441E2591B1}" srcOrd="1" destOrd="0" presId="urn:microsoft.com/office/officeart/2005/8/layout/radial2"/>
    <dgm:cxn modelId="{632F8FCF-3263-45AE-8D99-1D7A105453DE}" type="presParOf" srcId="{E4FD8C2B-87D8-42CD-9495-5581F49EB174}" destId="{8FDBADC3-B93E-4C56-9EC9-C495C176DC94}" srcOrd="7" destOrd="0" presId="urn:microsoft.com/office/officeart/2005/8/layout/radial2"/>
    <dgm:cxn modelId="{BABA929A-6ECA-49CA-AD94-2E6A83DE3114}" type="presParOf" srcId="{E4FD8C2B-87D8-42CD-9495-5581F49EB174}" destId="{B2513549-BC86-4CDA-B523-1DC0D9BEF91F}" srcOrd="8" destOrd="0" presId="urn:microsoft.com/office/officeart/2005/8/layout/radial2"/>
    <dgm:cxn modelId="{CDB7E808-8AF0-42E8-8893-52163233527E}" type="presParOf" srcId="{B2513549-BC86-4CDA-B523-1DC0D9BEF91F}" destId="{212E8EED-279A-4EE9-AA21-32AE39EBCC20}" srcOrd="0" destOrd="0" presId="urn:microsoft.com/office/officeart/2005/8/layout/radial2"/>
    <dgm:cxn modelId="{E13B4C7E-F8C0-4BD7-95CE-0D8672D1B8E1}" type="presParOf" srcId="{B2513549-BC86-4CDA-B523-1DC0D9BEF91F}" destId="{0B1A530B-89CA-4FA5-9F75-B205D10C752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307">
          <a:off x="2809221" y="3218692"/>
          <a:ext cx="42193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42193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1491">
          <a:off x="2954037" y="2542917"/>
          <a:ext cx="176261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176261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3817">
          <a:off x="2947896" y="2118328"/>
          <a:ext cx="78509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78509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3485">
          <a:off x="2605899" y="1838402"/>
          <a:ext cx="136657" cy="46318"/>
        </a:xfrm>
        <a:custGeom>
          <a:avLst/>
          <a:gdLst/>
          <a:ahLst/>
          <a:cxnLst/>
          <a:rect l="0" t="0" r="0" b="0"/>
          <a:pathLst>
            <a:path>
              <a:moveTo>
                <a:pt x="0" y="23159"/>
              </a:moveTo>
              <a:lnTo>
                <a:pt x="136657" y="231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331570" y="1635533"/>
          <a:ext cx="1908837" cy="190883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590715" y="1390200"/>
          <a:ext cx="436726" cy="43672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</a:t>
          </a:r>
          <a:r>
            <a:rPr lang="en-US" sz="800" kern="1200" dirty="0"/>
            <a:t>1</a:t>
          </a:r>
          <a:endParaRPr lang="en-US" sz="1800" kern="1200" dirty="0"/>
        </a:p>
      </dsp:txBody>
      <dsp:txXfrm>
        <a:off x="2654672" y="1454157"/>
        <a:ext cx="308812" cy="308812"/>
      </dsp:txXfrm>
    </dsp:sp>
    <dsp:sp modelId="{12518A50-060C-4894-9BE6-9C94CC0CEAF5}">
      <dsp:nvSpPr>
        <dsp:cNvPr id="0" name=""/>
        <dsp:cNvSpPr/>
      </dsp:nvSpPr>
      <dsp:spPr>
        <a:xfrm>
          <a:off x="2985805" y="1784263"/>
          <a:ext cx="436795" cy="436795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</a:t>
          </a:r>
          <a:r>
            <a:rPr lang="en-US" sz="800" kern="1200" dirty="0"/>
            <a:t>2</a:t>
          </a:r>
          <a:endParaRPr lang="en-US" sz="1800" kern="1200" dirty="0"/>
        </a:p>
      </dsp:txBody>
      <dsp:txXfrm>
        <a:off x="3049772" y="1848230"/>
        <a:ext cx="308861" cy="308861"/>
      </dsp:txXfrm>
    </dsp:sp>
    <dsp:sp modelId="{939FE645-B49A-46EC-AB5C-0754048F65A0}">
      <dsp:nvSpPr>
        <dsp:cNvPr id="0" name=""/>
        <dsp:cNvSpPr/>
      </dsp:nvSpPr>
      <dsp:spPr>
        <a:xfrm>
          <a:off x="3130150" y="2346871"/>
          <a:ext cx="419638" cy="41960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</a:t>
          </a:r>
          <a:r>
            <a:rPr lang="en-US" sz="700" kern="1200" dirty="0"/>
            <a:t>3</a:t>
          </a:r>
          <a:endParaRPr lang="en-US" sz="1400" kern="1200" dirty="0"/>
        </a:p>
      </dsp:txBody>
      <dsp:txXfrm>
        <a:off x="3191605" y="2408321"/>
        <a:ext cx="296728" cy="296704"/>
      </dsp:txXfrm>
    </dsp:sp>
    <dsp:sp modelId="{212E8EED-279A-4EE9-AA21-32AE39EBCC20}">
      <dsp:nvSpPr>
        <dsp:cNvPr id="0" name=""/>
        <dsp:cNvSpPr/>
      </dsp:nvSpPr>
      <dsp:spPr>
        <a:xfrm>
          <a:off x="2737776" y="3174516"/>
          <a:ext cx="440128" cy="44011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w</a:t>
          </a:r>
          <a:r>
            <a:rPr lang="en-US" sz="1100" kern="1200" dirty="0" err="1"/>
            <a:t>i</a:t>
          </a:r>
          <a:endParaRPr lang="en-US" sz="1600" kern="1200" dirty="0"/>
        </a:p>
      </dsp:txBody>
      <dsp:txXfrm>
        <a:off x="2802231" y="3238969"/>
        <a:ext cx="311218" cy="3112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0.2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0.4</a:t>
          </a:r>
        </a:p>
      </dsp:txBody>
      <dsp:txXfrm>
        <a:off x="2336557" y="2539757"/>
        <a:ext cx="244105" cy="24409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0.2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0.1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0.4</a:t>
          </a:r>
        </a:p>
      </dsp:txBody>
      <dsp:txXfrm>
        <a:off x="2336557" y="2539757"/>
        <a:ext cx="244105" cy="2440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0.1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0.2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0.3</a:t>
          </a:r>
        </a:p>
      </dsp:txBody>
      <dsp:txXfrm>
        <a:off x="2336557" y="2539757"/>
        <a:ext cx="244105" cy="24409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0.3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0.4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0.5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0.1</a:t>
          </a:r>
        </a:p>
      </dsp:txBody>
      <dsp:txXfrm>
        <a:off x="2336557" y="2539757"/>
        <a:ext cx="244105" cy="244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192907">
          <a:off x="2394175" y="2424560"/>
          <a:ext cx="70303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70303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.1</a:t>
          </a:r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.2</a:t>
          </a:r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.5</a:t>
          </a:r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362197" y="2362197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.2</a:t>
          </a:r>
        </a:p>
      </dsp:txBody>
      <dsp:txXfrm>
        <a:off x="2412753" y="2412752"/>
        <a:ext cx="244105" cy="244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BADC3-B93E-4C56-9EC9-C495C176DC94}">
      <dsp:nvSpPr>
        <dsp:cNvPr id="0" name=""/>
        <dsp:cNvSpPr/>
      </dsp:nvSpPr>
      <dsp:spPr>
        <a:xfrm rot="13808646">
          <a:off x="2341899" y="2520227"/>
          <a:ext cx="33940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33940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0D24-0A7B-407E-A876-CD7097F7815F}">
      <dsp:nvSpPr>
        <dsp:cNvPr id="0" name=""/>
        <dsp:cNvSpPr/>
      </dsp:nvSpPr>
      <dsp:spPr>
        <a:xfrm rot="21490401">
          <a:off x="2456267" y="1990329"/>
          <a:ext cx="137379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37379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5E6E6-F6EC-4C44-9C86-87B39C59AB49}">
      <dsp:nvSpPr>
        <dsp:cNvPr id="0" name=""/>
        <dsp:cNvSpPr/>
      </dsp:nvSpPr>
      <dsp:spPr>
        <a:xfrm rot="19642715">
          <a:off x="2451523" y="1657496"/>
          <a:ext cx="6058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6058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91D81-F560-415C-9D7F-56968DCDF102}">
      <dsp:nvSpPr>
        <dsp:cNvPr id="0" name=""/>
        <dsp:cNvSpPr/>
      </dsp:nvSpPr>
      <dsp:spPr>
        <a:xfrm rot="17882444">
          <a:off x="2183189" y="1438243"/>
          <a:ext cx="106418" cy="44208"/>
        </a:xfrm>
        <a:custGeom>
          <a:avLst/>
          <a:gdLst/>
          <a:ahLst/>
          <a:cxnLst/>
          <a:rect l="0" t="0" r="0" b="0"/>
          <a:pathLst>
            <a:path>
              <a:moveTo>
                <a:pt x="0" y="22104"/>
              </a:moveTo>
              <a:lnTo>
                <a:pt x="106418" y="2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C4E5-86AA-4BED-9AB3-2FA4FEC35211}">
      <dsp:nvSpPr>
        <dsp:cNvPr id="0" name=""/>
        <dsp:cNvSpPr/>
      </dsp:nvSpPr>
      <dsp:spPr>
        <a:xfrm>
          <a:off x="1183672" y="1282729"/>
          <a:ext cx="1497210" cy="14972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BA41A1-9674-4281-B456-FC380A12914E}">
      <dsp:nvSpPr>
        <dsp:cNvPr id="0" name=""/>
        <dsp:cNvSpPr/>
      </dsp:nvSpPr>
      <dsp:spPr>
        <a:xfrm>
          <a:off x="2170652" y="1090940"/>
          <a:ext cx="342549" cy="34254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220817" y="1141105"/>
        <a:ext cx="242219" cy="242219"/>
      </dsp:txXfrm>
    </dsp:sp>
    <dsp:sp modelId="{12518A50-060C-4894-9BE6-9C94CC0CEAF5}">
      <dsp:nvSpPr>
        <dsp:cNvPr id="0" name=""/>
        <dsp:cNvSpPr/>
      </dsp:nvSpPr>
      <dsp:spPr>
        <a:xfrm>
          <a:off x="2480310" y="1399621"/>
          <a:ext cx="342603" cy="34260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530483" y="1449794"/>
        <a:ext cx="242257" cy="242257"/>
      </dsp:txXfrm>
    </dsp:sp>
    <dsp:sp modelId="{939FE645-B49A-46EC-AB5C-0754048F65A0}">
      <dsp:nvSpPr>
        <dsp:cNvPr id="0" name=""/>
        <dsp:cNvSpPr/>
      </dsp:nvSpPr>
      <dsp:spPr>
        <a:xfrm>
          <a:off x="2593528" y="1840438"/>
          <a:ext cx="329146" cy="329119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641730" y="1888636"/>
        <a:ext cx="232742" cy="232723"/>
      </dsp:txXfrm>
    </dsp:sp>
    <dsp:sp modelId="{212E8EED-279A-4EE9-AA21-32AE39EBCC20}">
      <dsp:nvSpPr>
        <dsp:cNvPr id="0" name=""/>
        <dsp:cNvSpPr/>
      </dsp:nvSpPr>
      <dsp:spPr>
        <a:xfrm>
          <a:off x="2286001" y="2489202"/>
          <a:ext cx="345217" cy="34520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2336557" y="2539757"/>
        <a:ext cx="244105" cy="244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4392-BC9D-4988-886D-F049527B41AC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4971D-965E-40AC-8E34-BFFA1BBA6B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6.wmf"/><Relationship Id="rId26" Type="http://schemas.openxmlformats.org/officeDocument/2006/relationships/image" Target="../media/image10.wmf"/><Relationship Id="rId3" Type="http://schemas.openxmlformats.org/officeDocument/2006/relationships/diagramLayout" Target="../diagrams/layout1.xml"/><Relationship Id="rId21" Type="http://schemas.openxmlformats.org/officeDocument/2006/relationships/oleObject" Target="../embeddings/oleObject8.bin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6.bin"/><Relationship Id="rId25" Type="http://schemas.openxmlformats.org/officeDocument/2006/relationships/oleObject" Target="../embeddings/oleObject10.bin"/><Relationship Id="rId2" Type="http://schemas.openxmlformats.org/officeDocument/2006/relationships/diagramData" Target="../diagrams/data1.xml"/><Relationship Id="rId16" Type="http://schemas.openxmlformats.org/officeDocument/2006/relationships/image" Target="../media/image5.wmf"/><Relationship Id="rId20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oleObject" Target="../embeddings/oleObject3.bin"/><Relationship Id="rId24" Type="http://schemas.openxmlformats.org/officeDocument/2006/relationships/image" Target="../media/image9.wmf"/><Relationship Id="rId5" Type="http://schemas.openxmlformats.org/officeDocument/2006/relationships/diagramColors" Target="../diagrams/colors1.xml"/><Relationship Id="rId15" Type="http://schemas.openxmlformats.org/officeDocument/2006/relationships/oleObject" Target="../embeddings/oleObject5.bin"/><Relationship Id="rId23" Type="http://schemas.openxmlformats.org/officeDocument/2006/relationships/oleObject" Target="../embeddings/oleObject9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7.bin"/><Relationship Id="rId4" Type="http://schemas.openxmlformats.org/officeDocument/2006/relationships/diagramQuickStyle" Target="../diagrams/quickStyle1.xml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wmf"/><Relationship Id="rId22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diagramLayout" Target="../diagrams/layout2.xml"/><Relationship Id="rId7" Type="http://schemas.openxmlformats.org/officeDocument/2006/relationships/oleObject" Target="../embeddings/oleObject11.bin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wmf"/><Relationship Id="rId4" Type="http://schemas.openxmlformats.org/officeDocument/2006/relationships/diagramQuickStyle" Target="../diagrams/quickStyle2.xml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18" Type="http://schemas.openxmlformats.org/officeDocument/2006/relationships/diagramLayout" Target="../diagrams/layout10.xml"/><Relationship Id="rId3" Type="http://schemas.openxmlformats.org/officeDocument/2006/relationships/diagramLayout" Target="../diagrams/layout7.xml"/><Relationship Id="rId21" Type="http://schemas.microsoft.com/office/2007/relationships/diagramDrawing" Target="../diagrams/drawing10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17" Type="http://schemas.openxmlformats.org/officeDocument/2006/relationships/diagramData" Target="../diagrams/data10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20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19" Type="http://schemas.openxmlformats.org/officeDocument/2006/relationships/diagramQuickStyle" Target="../diagrams/quickStyle10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18" Type="http://schemas.openxmlformats.org/officeDocument/2006/relationships/diagramLayout" Target="../diagrams/layout14.xml"/><Relationship Id="rId3" Type="http://schemas.openxmlformats.org/officeDocument/2006/relationships/diagramLayout" Target="../diagrams/layout11.xml"/><Relationship Id="rId21" Type="http://schemas.microsoft.com/office/2007/relationships/diagramDrawing" Target="../diagrams/drawing14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17" Type="http://schemas.openxmlformats.org/officeDocument/2006/relationships/diagramData" Target="../diagrams/data14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20" Type="http://schemas.openxmlformats.org/officeDocument/2006/relationships/diagramColors" Target="../diagrams/colors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19" Type="http://schemas.openxmlformats.org/officeDocument/2006/relationships/diagramQuickStyle" Target="../diagrams/quickStyle14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Measurement Unit</a:t>
            </a:r>
          </a:p>
        </p:txBody>
      </p:sp>
      <p:grpSp>
        <p:nvGrpSpPr>
          <p:cNvPr id="3" name="Group 42"/>
          <p:cNvGrpSpPr/>
          <p:nvPr/>
        </p:nvGrpSpPr>
        <p:grpSpPr>
          <a:xfrm>
            <a:off x="609600" y="1295400"/>
            <a:ext cx="7696200" cy="5181600"/>
            <a:chOff x="2286000" y="1803400"/>
            <a:chExt cx="6324600" cy="4064000"/>
          </a:xfrm>
        </p:grpSpPr>
        <p:graphicFrame>
          <p:nvGraphicFramePr>
            <p:cNvPr id="4" name="Diagram 3"/>
            <p:cNvGraphicFramePr/>
            <p:nvPr/>
          </p:nvGraphicFramePr>
          <p:xfrm>
            <a:off x="2514600" y="1803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16" name="Straight Connector 15"/>
            <p:cNvCxnSpPr/>
            <p:nvPr/>
          </p:nvCxnSpPr>
          <p:spPr>
            <a:xfrm rot="16200000" flipH="1">
              <a:off x="3686176" y="3797300"/>
              <a:ext cx="1524000" cy="76200"/>
            </a:xfrm>
            <a:prstGeom prst="line">
              <a:avLst/>
            </a:prstGeom>
            <a:ln w="22225" cmpd="sng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>
              <a:off x="2428875" y="3835400"/>
              <a:ext cx="12192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4829176" y="2273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0800000" flipV="1">
              <a:off x="5248275" y="2844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0800000">
              <a:off x="5400675" y="3835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 flipV="1">
              <a:off x="4981575" y="4635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5" name="Object 34"/>
            <p:cNvGraphicFramePr>
              <a:graphicFrameLocks noChangeAspect="1"/>
            </p:cNvGraphicFramePr>
            <p:nvPr/>
          </p:nvGraphicFramePr>
          <p:xfrm>
            <a:off x="2286000" y="2383971"/>
            <a:ext cx="1441718" cy="14006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888840" imgH="863280" progId="Equation.3">
                    <p:embed/>
                  </p:oleObj>
                </mc:Choice>
                <mc:Fallback>
                  <p:oleObj name="Equation" r:id="rId7" imgW="888840" imgH="8632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2383971"/>
                          <a:ext cx="1441718" cy="14006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/>
            <p:cNvGraphicFramePr>
              <a:graphicFrameLocks noChangeAspect="1"/>
            </p:cNvGraphicFramePr>
            <p:nvPr/>
          </p:nvGraphicFramePr>
          <p:xfrm>
            <a:off x="5368925" y="1839913"/>
            <a:ext cx="369888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15640" imgH="164880" progId="Equation.3">
                    <p:embed/>
                  </p:oleObj>
                </mc:Choice>
                <mc:Fallback>
                  <p:oleObj name="Equation" r:id="rId9" imgW="215640" imgH="16488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8925" y="1839913"/>
                          <a:ext cx="369888" cy="282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6"/>
            <p:cNvGraphicFramePr>
              <a:graphicFrameLocks noChangeAspect="1"/>
            </p:cNvGraphicFramePr>
            <p:nvPr/>
          </p:nvGraphicFramePr>
          <p:xfrm>
            <a:off x="5999163" y="2678113"/>
            <a:ext cx="392112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28600" imgH="164880" progId="Equation.3">
                    <p:embed/>
                  </p:oleObj>
                </mc:Choice>
                <mc:Fallback>
                  <p:oleObj name="Equation" r:id="rId11" imgW="228600" imgH="1648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9163" y="2678113"/>
                          <a:ext cx="392112" cy="282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/>
            <p:cNvGraphicFramePr>
              <a:graphicFrameLocks noChangeAspect="1"/>
            </p:cNvGraphicFramePr>
            <p:nvPr/>
          </p:nvGraphicFramePr>
          <p:xfrm>
            <a:off x="6272213" y="3657600"/>
            <a:ext cx="392112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28600" imgH="177480" progId="Equation.3">
                    <p:embed/>
                  </p:oleObj>
                </mc:Choice>
                <mc:Fallback>
                  <p:oleObj name="Equation" r:id="rId13" imgW="228600" imgH="177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72213" y="3657600"/>
                          <a:ext cx="392112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/>
            <p:cNvGraphicFramePr>
              <a:graphicFrameLocks noChangeAspect="1"/>
            </p:cNvGraphicFramePr>
            <p:nvPr/>
          </p:nvGraphicFramePr>
          <p:xfrm>
            <a:off x="5400675" y="5029200"/>
            <a:ext cx="304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77480" imgH="177480" progId="Equation.3">
                    <p:embed/>
                  </p:oleObj>
                </mc:Choice>
                <mc:Fallback>
                  <p:oleObj name="Equation" r:id="rId15" imgW="177480" imgH="17748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0675" y="5029200"/>
                          <a:ext cx="304800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0"/>
            <p:cNvGraphicFramePr>
              <a:graphicFrameLocks noChangeAspect="1"/>
            </p:cNvGraphicFramePr>
            <p:nvPr/>
          </p:nvGraphicFramePr>
          <p:xfrm>
            <a:off x="4562475" y="3581400"/>
            <a:ext cx="468312" cy="5086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39680" imgH="152280" progId="Equation.3">
                    <p:embed/>
                  </p:oleObj>
                </mc:Choice>
                <mc:Fallback>
                  <p:oleObj name="Equation" r:id="rId17" imgW="139680" imgH="1522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2475" y="3581400"/>
                          <a:ext cx="468312" cy="5086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/>
          </p:nvGraphicFramePr>
          <p:xfrm>
            <a:off x="3793235" y="3549650"/>
            <a:ext cx="616840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164880" imgH="152280" progId="Equation.3">
                    <p:embed/>
                  </p:oleObj>
                </mc:Choice>
                <mc:Fallback>
                  <p:oleObj name="Equation" r:id="rId19" imgW="164880" imgH="1522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3235" y="3549650"/>
                          <a:ext cx="616840" cy="565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Rectangle 43"/>
          <p:cNvSpPr/>
          <p:nvPr/>
        </p:nvSpPr>
        <p:spPr>
          <a:xfrm>
            <a:off x="5334000" y="1295400"/>
            <a:ext cx="3564374" cy="923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urlz MT" pitchFamily="82" charset="0"/>
              </a:rPr>
              <a:t>Look Scary?</a:t>
            </a: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6988175" y="4876800"/>
          <a:ext cx="403225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79360" imgH="152280" progId="Equation.3">
                  <p:embed/>
                </p:oleObj>
              </mc:Choice>
              <mc:Fallback>
                <p:oleObj name="Equation" r:id="rId21" imgW="279360" imgH="1522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8175" y="4876800"/>
                        <a:ext cx="403225" cy="220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6199188" y="2971800"/>
          <a:ext cx="127635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711000" imgH="431640" progId="Equation.3">
                  <p:embed/>
                </p:oleObj>
              </mc:Choice>
              <mc:Fallback>
                <p:oleObj name="Equation" r:id="rId23" imgW="71100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2971800"/>
                        <a:ext cx="1276350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6324600" y="3810000"/>
          <a:ext cx="920750" cy="802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95000" imgH="431640" progId="Equation.3">
                  <p:embed/>
                </p:oleObj>
              </mc:Choice>
              <mc:Fallback>
                <p:oleObj name="Equation" r:id="rId25" imgW="4950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810000"/>
                        <a:ext cx="920750" cy="8020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391400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SumProduct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391400" y="3886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Implicit Normalization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1400" y="4724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Explicit Normalization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05000" y="5934670"/>
            <a:ext cx="5029200" cy="923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urlz MT" pitchFamily="82" charset="0"/>
              </a:rPr>
              <a:t>Relax! Analogies help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Marking System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895475" y="2032000"/>
            <a:ext cx="6181725" cy="4064000"/>
            <a:chOff x="1057275" y="1371600"/>
            <a:chExt cx="6181725" cy="4064000"/>
          </a:xfrm>
        </p:grpSpPr>
        <p:grpSp>
          <p:nvGrpSpPr>
            <p:cNvPr id="43" name="Group 42"/>
            <p:cNvGrpSpPr/>
            <p:nvPr/>
          </p:nvGrpSpPr>
          <p:grpSpPr>
            <a:xfrm>
              <a:off x="1057275" y="1371600"/>
              <a:ext cx="6181725" cy="4064000"/>
              <a:chOff x="2428875" y="1803400"/>
              <a:chExt cx="6181725" cy="4064000"/>
            </a:xfrm>
          </p:grpSpPr>
          <p:graphicFrame>
            <p:nvGraphicFramePr>
              <p:cNvPr id="4" name="Diagram 3"/>
              <p:cNvGraphicFramePr/>
              <p:nvPr/>
            </p:nvGraphicFramePr>
            <p:xfrm>
              <a:off x="2514600" y="1803400"/>
              <a:ext cx="60960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3686176" y="3797300"/>
                <a:ext cx="1524000" cy="76200"/>
              </a:xfrm>
              <a:prstGeom prst="line">
                <a:avLst/>
              </a:prstGeom>
              <a:ln w="22225" cmpd="sng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10800000">
                <a:off x="2428875" y="3835400"/>
                <a:ext cx="1219200" cy="1588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rot="5400000">
                <a:off x="4829176" y="2273299"/>
                <a:ext cx="761998" cy="5334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rot="10800000" flipV="1">
                <a:off x="5248275" y="2844800"/>
                <a:ext cx="838200" cy="457198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rot="10800000">
                <a:off x="5400675" y="3835398"/>
                <a:ext cx="914400" cy="2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55" idx="1"/>
              </p:cNvCxnSpPr>
              <p:nvPr/>
            </p:nvCxnSpPr>
            <p:spPr>
              <a:xfrm rot="10800000">
                <a:off x="5181600" y="4394200"/>
                <a:ext cx="914400" cy="184666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1" name="Object 40"/>
              <p:cNvGraphicFramePr>
                <a:graphicFrameLocks noChangeAspect="1"/>
              </p:cNvGraphicFramePr>
              <p:nvPr/>
            </p:nvGraphicFramePr>
            <p:xfrm>
              <a:off x="4562475" y="3581400"/>
              <a:ext cx="468312" cy="5086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139680" imgH="152280" progId="Equation.3">
                      <p:embed/>
                    </p:oleObj>
                  </mc:Choice>
                  <mc:Fallback>
                    <p:oleObj name="Equation" r:id="rId7" imgW="139680" imgH="1522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62475" y="3581400"/>
                            <a:ext cx="468312" cy="50863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2" name="Object 41"/>
              <p:cNvGraphicFramePr>
                <a:graphicFrameLocks noChangeAspect="1"/>
              </p:cNvGraphicFramePr>
              <p:nvPr/>
            </p:nvGraphicFramePr>
            <p:xfrm>
              <a:off x="3793235" y="3549650"/>
              <a:ext cx="616840" cy="5651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9" imgW="164880" imgH="152280" progId="Equation.3">
                      <p:embed/>
                    </p:oleObj>
                  </mc:Choice>
                  <mc:Fallback>
                    <p:oleObj name="Equation" r:id="rId9" imgW="164880" imgH="1522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3235" y="3549650"/>
                            <a:ext cx="616840" cy="5651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2" name="TextBox 51"/>
            <p:cNvSpPr txBox="1"/>
            <p:nvPr/>
          </p:nvSpPr>
          <p:spPr>
            <a:xfrm>
              <a:off x="4038600" y="15240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Assignment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48200" y="2209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Case Study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530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Test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24400" y="39624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Quiz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Marking System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066800"/>
            <a:ext cx="9132587" cy="569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total weight need not be 100%. The formula will ensure the output will fall in between 0..100%. This implied if the output becomes the input, it will be in between 0..100%.</a:t>
            </a:r>
          </a:p>
          <a:p>
            <a:r>
              <a:rPr lang="en-US" dirty="0"/>
              <a:t>It is done </a:t>
            </a:r>
            <a:r>
              <a:rPr lang="en-US" b="1" i="1" dirty="0"/>
              <a:t>implicitly</a:t>
            </a:r>
          </a:p>
          <a:p>
            <a:r>
              <a:rPr lang="en-US" dirty="0"/>
              <a:t>New sub measurement can be added or existing sub measurement can be remove without affecting other sub assessments.</a:t>
            </a:r>
          </a:p>
          <a:p>
            <a:r>
              <a:rPr lang="en-US" b="1" dirty="0"/>
              <a:t>Example:</a:t>
            </a:r>
            <a:r>
              <a:rPr lang="en-US" dirty="0"/>
              <a:t> The lecturer missed one of the assessment because of some reason. Or sometime additional assessment is given as well.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some abnormal circumstances, special normalization is needed.</a:t>
            </a:r>
          </a:p>
          <a:p>
            <a:r>
              <a:rPr lang="en-US" dirty="0"/>
              <a:t>This need to be done explicitly by the authorized parties which justifications.</a:t>
            </a:r>
          </a:p>
          <a:p>
            <a:r>
              <a:rPr lang="en-US" b="1" dirty="0"/>
              <a:t>Example: </a:t>
            </a:r>
            <a:r>
              <a:rPr lang="en-US" dirty="0"/>
              <a:t>The lecturer expectation is too high. The faculty need to normalized the student result for the subject by bring up all the student marks.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Measurement System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76200" y="2159000"/>
            <a:ext cx="6096000" cy="4064000"/>
            <a:chOff x="314325" y="2565400"/>
            <a:chExt cx="6096000" cy="4064000"/>
          </a:xfrm>
        </p:grpSpPr>
        <p:graphicFrame>
          <p:nvGraphicFramePr>
            <p:cNvPr id="6" name="Diagram 5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2505075" y="2133600"/>
            <a:ext cx="6096000" cy="4064000"/>
            <a:chOff x="314325" y="2565400"/>
            <a:chExt cx="6096000" cy="4064000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10800000">
              <a:off x="3200400" y="4597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267200" y="3454400"/>
            <a:ext cx="6096000" cy="4064000"/>
            <a:chOff x="5029200" y="1219200"/>
            <a:chExt cx="6096000" cy="4064000"/>
          </a:xfrm>
        </p:grpSpPr>
        <p:graphicFrame>
          <p:nvGraphicFramePr>
            <p:cNvPr id="66" name="Diagram 65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rot="5400000">
              <a:off x="7343776" y="16890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7526338" y="4021137"/>
              <a:ext cx="254000" cy="2381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724400" y="685800"/>
            <a:ext cx="6096000" cy="4064000"/>
            <a:chOff x="5029200" y="1219200"/>
            <a:chExt cx="6096000" cy="4064000"/>
          </a:xfrm>
        </p:grpSpPr>
        <p:graphicFrame>
          <p:nvGraphicFramePr>
            <p:cNvPr id="72" name="Diagram 71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cxnSp>
          <p:nvCxnSpPr>
            <p:cNvPr id="73" name="Straight Arrow Connector 72"/>
            <p:cNvCxnSpPr/>
            <p:nvPr/>
          </p:nvCxnSpPr>
          <p:spPr>
            <a:xfrm rot="5400000">
              <a:off x="7373939" y="1862137"/>
              <a:ext cx="558798" cy="3905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7496175" y="40513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533400" y="15240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System can grow. </a:t>
            </a:r>
          </a:p>
          <a:p>
            <a:r>
              <a:rPr lang="en-US" dirty="0"/>
              <a:t>All the inputs &amp; outputs must be 0..100%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CGPA System</a:t>
            </a:r>
          </a:p>
        </p:txBody>
      </p:sp>
      <p:grpSp>
        <p:nvGrpSpPr>
          <p:cNvPr id="3" name="Group 45"/>
          <p:cNvGrpSpPr/>
          <p:nvPr/>
        </p:nvGrpSpPr>
        <p:grpSpPr>
          <a:xfrm>
            <a:off x="76200" y="2159000"/>
            <a:ext cx="6096000" cy="4064000"/>
            <a:chOff x="314325" y="2565400"/>
            <a:chExt cx="6096000" cy="4064000"/>
          </a:xfrm>
        </p:grpSpPr>
        <p:graphicFrame>
          <p:nvGraphicFramePr>
            <p:cNvPr id="6" name="Diagram 5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6"/>
          <p:cNvGrpSpPr/>
          <p:nvPr/>
        </p:nvGrpSpPr>
        <p:grpSpPr>
          <a:xfrm>
            <a:off x="2505075" y="2133600"/>
            <a:ext cx="6096000" cy="4064000"/>
            <a:chOff x="314325" y="2565400"/>
            <a:chExt cx="6096000" cy="4064000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10800000">
              <a:off x="3200400" y="4597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64"/>
          <p:cNvGrpSpPr/>
          <p:nvPr/>
        </p:nvGrpSpPr>
        <p:grpSpPr>
          <a:xfrm>
            <a:off x="4267200" y="3454400"/>
            <a:ext cx="6096000" cy="4064000"/>
            <a:chOff x="5029200" y="1219200"/>
            <a:chExt cx="6096000" cy="4064000"/>
          </a:xfrm>
        </p:grpSpPr>
        <p:graphicFrame>
          <p:nvGraphicFramePr>
            <p:cNvPr id="66" name="Diagram 65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rot="5400000">
              <a:off x="7343776" y="16890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7526338" y="4021137"/>
              <a:ext cx="254000" cy="2381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4724400" y="685800"/>
            <a:ext cx="6096000" cy="4064000"/>
            <a:chOff x="5029200" y="1219200"/>
            <a:chExt cx="6096000" cy="4064000"/>
          </a:xfrm>
        </p:grpSpPr>
        <p:graphicFrame>
          <p:nvGraphicFramePr>
            <p:cNvPr id="72" name="Diagram 71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cxnSp>
          <p:nvCxnSpPr>
            <p:cNvPr id="73" name="Straight Arrow Connector 72"/>
            <p:cNvCxnSpPr/>
            <p:nvPr/>
          </p:nvCxnSpPr>
          <p:spPr>
            <a:xfrm rot="5400000">
              <a:off x="7373939" y="1862137"/>
              <a:ext cx="558798" cy="3905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7496175" y="40513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00400" y="2907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Internship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002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CGPA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3810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Year</a:t>
            </a:r>
          </a:p>
          <a:p>
            <a:pPr algn="ctr"/>
            <a:r>
              <a:rPr lang="en-US" sz="2400" b="1" dirty="0"/>
              <a:t>Result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9800" y="251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TMX2014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600" y="5334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TMT2034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194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Co-Curriculum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4"/>
          <p:cNvGrpSpPr/>
          <p:nvPr/>
        </p:nvGrpSpPr>
        <p:grpSpPr>
          <a:xfrm>
            <a:off x="4267200" y="3454400"/>
            <a:ext cx="6096000" cy="4064000"/>
            <a:chOff x="5029200" y="1219200"/>
            <a:chExt cx="6096000" cy="4064000"/>
          </a:xfrm>
        </p:grpSpPr>
        <p:graphicFrame>
          <p:nvGraphicFramePr>
            <p:cNvPr id="66" name="Diagram 65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67" name="Straight Arrow Connector 66"/>
            <p:cNvCxnSpPr/>
            <p:nvPr/>
          </p:nvCxnSpPr>
          <p:spPr>
            <a:xfrm rot="5400000">
              <a:off x="7343776" y="16890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7526338" y="4021137"/>
              <a:ext cx="254000" cy="2381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5"/>
          <p:cNvGrpSpPr/>
          <p:nvPr/>
        </p:nvGrpSpPr>
        <p:grpSpPr>
          <a:xfrm>
            <a:off x="76200" y="2159000"/>
            <a:ext cx="6096000" cy="4064000"/>
            <a:chOff x="314325" y="2565400"/>
            <a:chExt cx="6096000" cy="4064000"/>
          </a:xfrm>
        </p:grpSpPr>
        <p:graphicFrame>
          <p:nvGraphicFramePr>
            <p:cNvPr id="6" name="Diagram 5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4724400" y="685800"/>
            <a:ext cx="6096000" cy="4064000"/>
            <a:chOff x="5029200" y="1219200"/>
            <a:chExt cx="6096000" cy="4064000"/>
          </a:xfrm>
        </p:grpSpPr>
        <p:graphicFrame>
          <p:nvGraphicFramePr>
            <p:cNvPr id="72" name="Diagram 71"/>
            <p:cNvGraphicFramePr/>
            <p:nvPr/>
          </p:nvGraphicFramePr>
          <p:xfrm>
            <a:off x="5029200" y="12192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cxnSp>
          <p:nvCxnSpPr>
            <p:cNvPr id="73" name="Straight Arrow Connector 72"/>
            <p:cNvCxnSpPr/>
            <p:nvPr/>
          </p:nvCxnSpPr>
          <p:spPr>
            <a:xfrm rot="5400000">
              <a:off x="7373939" y="1862137"/>
              <a:ext cx="558798" cy="3905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10800000" flipV="1">
              <a:off x="7762875" y="22606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7915275" y="32511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7496175" y="40513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6"/>
          <p:cNvGrpSpPr/>
          <p:nvPr/>
        </p:nvGrpSpPr>
        <p:grpSpPr>
          <a:xfrm>
            <a:off x="2505075" y="2133600"/>
            <a:ext cx="6096000" cy="4064000"/>
            <a:chOff x="314325" y="2565400"/>
            <a:chExt cx="6096000" cy="4064000"/>
          </a:xfrm>
        </p:grpSpPr>
        <p:graphicFrame>
          <p:nvGraphicFramePr>
            <p:cNvPr id="48" name="Diagram 47"/>
            <p:cNvGraphicFramePr/>
            <p:nvPr/>
          </p:nvGraphicFramePr>
          <p:xfrm>
            <a:off x="314325" y="25654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cxnSp>
          <p:nvCxnSpPr>
            <p:cNvPr id="50" name="Straight Arrow Connector 49"/>
            <p:cNvCxnSpPr/>
            <p:nvPr/>
          </p:nvCxnSpPr>
          <p:spPr>
            <a:xfrm rot="10800000">
              <a:off x="762000" y="4598988"/>
              <a:ext cx="6858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2628901" y="3035299"/>
              <a:ext cx="761998" cy="5334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10800000" flipV="1">
              <a:off x="3048000" y="3606800"/>
              <a:ext cx="838200" cy="45719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10800000">
              <a:off x="3200400" y="4597398"/>
              <a:ext cx="914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rot="16200000" flipV="1">
              <a:off x="2781300" y="5397500"/>
              <a:ext cx="533400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CGPA System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00400" y="29072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Internship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002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CGPA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3810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2</a:t>
            </a:r>
            <a:r>
              <a:rPr lang="en-US" sz="2400" b="1" baseline="30000" dirty="0"/>
              <a:t>nd</a:t>
            </a:r>
            <a:r>
              <a:rPr lang="en-US" sz="2400" b="1" dirty="0"/>
              <a:t> Year</a:t>
            </a:r>
          </a:p>
          <a:p>
            <a:pPr algn="ctr"/>
            <a:r>
              <a:rPr lang="en-US" sz="2400" b="1" dirty="0"/>
              <a:t>Result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19800" y="251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TMX2014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600" y="5334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TMT2034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19400" y="2209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Co-Curriculum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15200" y="914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60%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01000" y="1371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70%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382000" y="2362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0" y="3657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05600" y="3657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426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40%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848600" y="525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934200" y="624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91200" y="3886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29200" y="2286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95600" y="243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80%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05200" y="3124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90%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95600" y="5334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75%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8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267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Curlz MT</vt:lpstr>
      <vt:lpstr>Office Theme</vt:lpstr>
      <vt:lpstr>Equation</vt:lpstr>
      <vt:lpstr>Simple Measurement Unit</vt:lpstr>
      <vt:lpstr>Analogy: Marking System</vt:lpstr>
      <vt:lpstr>Marking System</vt:lpstr>
      <vt:lpstr>Implicit Normalization</vt:lpstr>
      <vt:lpstr>Explicit Normalization</vt:lpstr>
      <vt:lpstr>The Measurement System</vt:lpstr>
      <vt:lpstr>Example: CGPA System</vt:lpstr>
      <vt:lpstr>Example: CGPA System</vt:lpstr>
    </vt:vector>
  </TitlesOfParts>
  <Company>Info Trek Sdn Bhd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System</dc:title>
  <dc:subject>Quality Assurance</dc:subject>
  <dc:creator>C.K.Leng</dc:creator>
  <dc:description>Version 0.6</dc:description>
  <cp:lastModifiedBy>Staff01</cp:lastModifiedBy>
  <cp:revision>122</cp:revision>
  <dcterms:created xsi:type="dcterms:W3CDTF">2010-02-05T00:14:43Z</dcterms:created>
  <dcterms:modified xsi:type="dcterms:W3CDTF">2024-09-05T13:05:21Z</dcterms:modified>
</cp:coreProperties>
</file>